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ppt/slideLayouts/slideLayout5.xml" ContentType="application/vnd.openxmlformats-officedocument.presentationml.slideLayout+xml"/>
  <Override PartName="/ppt/theme/theme5.xml" ContentType="application/vnd.openxmlformats-officedocument.theme+xml"/>
  <Override PartName="/ppt/slideLayouts/slideLayout6.xml" ContentType="application/vnd.openxmlformats-officedocument.presentationml.slideLayout+xml"/>
  <Override PartName="/ppt/theme/theme6.xml" ContentType="application/vnd.openxmlformats-officedocument.theme+xml"/>
  <Override PartName="/ppt/slideLayouts/slideLayout7.xml" ContentType="application/vnd.openxmlformats-officedocument.presentationml.slideLayout+xml"/>
  <Override PartName="/ppt/theme/theme7.xml" ContentType="application/vnd.openxmlformats-officedocument.theme+xml"/>
  <Override PartName="/ppt/slideLayouts/slideLayout8.xml" ContentType="application/vnd.openxmlformats-officedocument.presentationml.slideLayout+xml"/>
  <Override PartName="/ppt/theme/theme8.xml" ContentType="application/vnd.openxmlformats-officedocument.theme+xml"/>
  <Override PartName="/ppt/slideLayouts/slideLayout9.xml" ContentType="application/vnd.openxmlformats-officedocument.presentationml.slideLayout+xml"/>
  <Override PartName="/ppt/theme/theme9.xml" ContentType="application/vnd.openxmlformats-officedocument.theme+xml"/>
  <Override PartName="/ppt/slideLayouts/slideLayout10.xml" ContentType="application/vnd.openxmlformats-officedocument.presentationml.slideLayout+xml"/>
  <Override PartName="/ppt/theme/theme10.xml" ContentType="application/vnd.openxmlformats-officedocument.theme+xml"/>
  <Override PartName="/ppt/slideLayouts/slideLayout11.xml" ContentType="application/vnd.openxmlformats-officedocument.presentationml.slideLayout+xml"/>
  <Override PartName="/ppt/theme/theme11.xml" ContentType="application/vnd.openxmlformats-officedocument.theme+xml"/>
  <Override PartName="/ppt/slideLayouts/slideLayout12.xml" ContentType="application/vnd.openxmlformats-officedocument.presentationml.slideLayout+xml"/>
  <Override PartName="/ppt/theme/theme12.xml" ContentType="application/vnd.openxmlformats-officedocument.theme+xml"/>
  <Override PartName="/ppt/slideLayouts/slideLayout13.xml" ContentType="application/vnd.openxmlformats-officedocument.presentationml.slideLayout+xml"/>
  <Override PartName="/ppt/theme/theme13.xml" ContentType="application/vnd.openxmlformats-officedocument.theme+xml"/>
  <Override PartName="/ppt/slideLayouts/slideLayout14.xml" ContentType="application/vnd.openxmlformats-officedocument.presentationml.slideLayout+xml"/>
  <Override PartName="/ppt/theme/theme14.xml" ContentType="application/vnd.openxmlformats-officedocument.theme+xml"/>
  <Override PartName="/ppt/slideLayouts/slideLayout15.xml" ContentType="application/vnd.openxmlformats-officedocument.presentationml.slideLayout+xml"/>
  <Override PartName="/ppt/theme/theme15.xml" ContentType="application/vnd.openxmlformats-officedocument.theme+xml"/>
  <Override PartName="/ppt/slideLayouts/slideLayout16.xml" ContentType="application/vnd.openxmlformats-officedocument.presentationml.slideLayout+xml"/>
  <Override PartName="/ppt/theme/theme16.xml" ContentType="application/vnd.openxmlformats-officedocument.theme+xml"/>
  <Override PartName="/ppt/slideLayouts/slideLayout17.xml" ContentType="application/vnd.openxmlformats-officedocument.presentationml.slideLayout+xml"/>
  <Override PartName="/ppt/theme/theme17.xml" ContentType="application/vnd.openxmlformats-officedocument.theme+xml"/>
  <Override PartName="/ppt/slideLayouts/slideLayout18.xml" ContentType="application/vnd.openxmlformats-officedocument.presentationml.slideLayout+xml"/>
  <Override PartName="/ppt/theme/theme18.xml" ContentType="application/vnd.openxmlformats-officedocument.theme+xml"/>
  <Override PartName="/ppt/slideLayouts/slideLayout19.xml" ContentType="application/vnd.openxmlformats-officedocument.presentationml.slideLayout+xml"/>
  <Override PartName="/ppt/theme/theme19.xml" ContentType="application/vnd.openxmlformats-officedocument.theme+xml"/>
  <Override PartName="/ppt/slideLayouts/slideLayout20.xml" ContentType="application/vnd.openxmlformats-officedocument.presentationml.slideLayout+xml"/>
  <Override PartName="/ppt/theme/theme20.xml" ContentType="application/vnd.openxmlformats-officedocument.theme+xml"/>
  <Override PartName="/ppt/slideLayouts/slideLayout21.xml" ContentType="application/vnd.openxmlformats-officedocument.presentationml.slideLayout+xml"/>
  <Override PartName="/ppt/theme/theme21.xml" ContentType="application/vnd.openxmlformats-officedocument.theme+xml"/>
  <Override PartName="/ppt/slideLayouts/slideLayout22.xml" ContentType="application/vnd.openxmlformats-officedocument.presentationml.slideLayout+xml"/>
  <Override PartName="/ppt/theme/theme22.xml" ContentType="application/vnd.openxmlformats-officedocument.theme+xml"/>
  <Override PartName="/ppt/slideLayouts/slideLayout23.xml" ContentType="application/vnd.openxmlformats-officedocument.presentationml.slideLayout+xml"/>
  <Override PartName="/ppt/theme/theme23.xml" ContentType="application/vnd.openxmlformats-officedocument.theme+xml"/>
  <Override PartName="/ppt/slideLayouts/slideLayout24.xml" ContentType="application/vnd.openxmlformats-officedocument.presentationml.slideLayout+xml"/>
  <Override PartName="/ppt/theme/theme24.xml" ContentType="application/vnd.openxmlformats-officedocument.theme+xml"/>
  <Override PartName="/ppt/slideLayouts/slideLayout25.xml" ContentType="application/vnd.openxmlformats-officedocument.presentationml.slideLayout+xml"/>
  <Override PartName="/ppt/theme/theme25.xml" ContentType="application/vnd.openxmlformats-officedocument.theme+xml"/>
  <Override PartName="/ppt/slideLayouts/slideLayout26.xml" ContentType="application/vnd.openxmlformats-officedocument.presentationml.slideLayout+xml"/>
  <Override PartName="/ppt/theme/theme26.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core0.xml" ContentType="application/vnd.openxmlformats-package.core-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officedocument/2006/relationships/metadata/core-properties" Target="docProps/core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2"/>
    <p:sldMasterId id="2147483652" r:id="rId3"/>
    <p:sldMasterId id="2147483654" r:id="rId4"/>
    <p:sldMasterId id="2147483656" r:id="rId5"/>
    <p:sldMasterId id="2147483658" r:id="rId6"/>
    <p:sldMasterId id="2147483660" r:id="rId7"/>
    <p:sldMasterId id="2147483662" r:id="rId8"/>
    <p:sldMasterId id="2147483664" r:id="rId9"/>
    <p:sldMasterId id="2147483666" r:id="rId10"/>
    <p:sldMasterId id="2147483668" r:id="rId11"/>
    <p:sldMasterId id="2147483670" r:id="rId12"/>
    <p:sldMasterId id="2147483672" r:id="rId13"/>
    <p:sldMasterId id="2147483674" r:id="rId14"/>
    <p:sldMasterId id="2147483676" r:id="rId15"/>
    <p:sldMasterId id="2147483678" r:id="rId16"/>
    <p:sldMasterId id="2147483680" r:id="rId17"/>
    <p:sldMasterId id="2147483682" r:id="rId18"/>
    <p:sldMasterId id="2147483684" r:id="rId19"/>
    <p:sldMasterId id="2147483686" r:id="rId20"/>
    <p:sldMasterId id="2147483688" r:id="rId21"/>
    <p:sldMasterId id="2147483690" r:id="rId22"/>
    <p:sldMasterId id="2147483692" r:id="rId23"/>
    <p:sldMasterId id="2147483696" r:id="rId24"/>
    <p:sldMasterId id="2147483698" r:id="rId25"/>
    <p:sldMasterId id="2147483700" r:id="rId26"/>
  </p:sldMasterIdLst>
  <p:sldIdLst>
    <p:sldId id="256" r:id="rId27"/>
    <p:sldId id="258" r:id="rId28"/>
    <p:sldId id="257" r:id="rId29"/>
    <p:sldId id="280" r:id="rId30"/>
    <p:sldId id="279" r:id="rId31"/>
    <p:sldId id="286" r:id="rId32"/>
    <p:sldId id="281" r:id="rId33"/>
    <p:sldId id="282" r:id="rId34"/>
    <p:sldId id="283" r:id="rId35"/>
    <p:sldId id="284" r:id="rId36"/>
    <p:sldId id="285" r:id="rId37"/>
    <p:sldId id="271" r:id="rId38"/>
    <p:sldId id="272" r:id="rId39"/>
    <p:sldId id="273" r:id="rId40"/>
    <p:sldId id="274" r:id="rId41"/>
    <p:sldId id="276" r:id="rId42"/>
    <p:sldId id="275" r:id="rId43"/>
    <p:sldId id="277" r:id="rId44"/>
    <p:sldId id="278" r:id="rId45"/>
    <p:sldId id="287" r:id="rId46"/>
    <p:sldId id="288" r:id="rId47"/>
    <p:sldId id="289" r:id="rId48"/>
    <p:sldId id="290" r:id="rId49"/>
    <p:sldId id="291" r:id="rId50"/>
    <p:sldId id="292" r:id="rId51"/>
    <p:sldId id="293" r:id="rId52"/>
    <p:sldId id="294" r:id="rId53"/>
    <p:sldId id="295" r:id="rId54"/>
    <p:sldId id="267" r:id="rId55"/>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99" autoAdjust="0"/>
    <p:restoredTop sz="94954" autoAdjust="0"/>
  </p:normalViewPr>
  <p:slideViewPr>
    <p:cSldViewPr snapToGrid="0">
      <p:cViewPr varScale="1">
        <p:scale>
          <a:sx n="107" d="100"/>
          <a:sy n="107" d="100"/>
        </p:scale>
        <p:origin x="778"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Master" Target="slideMasters/slideMaster13.xml"/><Relationship Id="rId18" Type="http://schemas.openxmlformats.org/officeDocument/2006/relationships/slideMaster" Target="slideMasters/slideMaster18.xml"/><Relationship Id="rId26" Type="http://schemas.openxmlformats.org/officeDocument/2006/relationships/slideMaster" Target="slideMasters/slideMaster26.xml"/><Relationship Id="rId39" Type="http://schemas.openxmlformats.org/officeDocument/2006/relationships/slide" Target="slides/slide13.xml"/><Relationship Id="rId21" Type="http://schemas.openxmlformats.org/officeDocument/2006/relationships/slideMaster" Target="slideMasters/slideMaster21.xml"/><Relationship Id="rId34" Type="http://schemas.openxmlformats.org/officeDocument/2006/relationships/slide" Target="slides/slide8.xml"/><Relationship Id="rId42" Type="http://schemas.openxmlformats.org/officeDocument/2006/relationships/slide" Target="slides/slide16.xml"/><Relationship Id="rId47" Type="http://schemas.openxmlformats.org/officeDocument/2006/relationships/slide" Target="slides/slide21.xml"/><Relationship Id="rId50" Type="http://schemas.openxmlformats.org/officeDocument/2006/relationships/slide" Target="slides/slide24.xml"/><Relationship Id="rId55" Type="http://schemas.openxmlformats.org/officeDocument/2006/relationships/slide" Target="slides/slide29.xml"/><Relationship Id="rId7" Type="http://schemas.openxmlformats.org/officeDocument/2006/relationships/slideMaster" Target="slideMasters/slideMaster7.xml"/><Relationship Id="rId12" Type="http://schemas.openxmlformats.org/officeDocument/2006/relationships/slideMaster" Target="slideMasters/slideMaster12.xml"/><Relationship Id="rId17" Type="http://schemas.openxmlformats.org/officeDocument/2006/relationships/slideMaster" Target="slideMasters/slideMaster17.xml"/><Relationship Id="rId25" Type="http://schemas.openxmlformats.org/officeDocument/2006/relationships/slideMaster" Target="slideMasters/slideMaster25.xml"/><Relationship Id="rId33" Type="http://schemas.openxmlformats.org/officeDocument/2006/relationships/slide" Target="slides/slide7.xml"/><Relationship Id="rId38" Type="http://schemas.openxmlformats.org/officeDocument/2006/relationships/slide" Target="slides/slide12.xml"/><Relationship Id="rId46" Type="http://schemas.openxmlformats.org/officeDocument/2006/relationships/slide" Target="slides/slide20.xml"/><Relationship Id="rId59"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Master" Target="slideMasters/slideMaster16.xml"/><Relationship Id="rId20" Type="http://schemas.openxmlformats.org/officeDocument/2006/relationships/slideMaster" Target="slideMasters/slideMaster20.xml"/><Relationship Id="rId29" Type="http://schemas.openxmlformats.org/officeDocument/2006/relationships/slide" Target="slides/slide3.xml"/><Relationship Id="rId41" Type="http://schemas.openxmlformats.org/officeDocument/2006/relationships/slide" Target="slides/slide15.xml"/><Relationship Id="rId54"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Master" Target="slideMasters/slideMaster11.xml"/><Relationship Id="rId24" Type="http://schemas.openxmlformats.org/officeDocument/2006/relationships/slideMaster" Target="slideMasters/slideMaster24.xml"/><Relationship Id="rId32" Type="http://schemas.openxmlformats.org/officeDocument/2006/relationships/slide" Target="slides/slide6.xml"/><Relationship Id="rId37" Type="http://schemas.openxmlformats.org/officeDocument/2006/relationships/slide" Target="slides/slide11.xml"/><Relationship Id="rId40" Type="http://schemas.openxmlformats.org/officeDocument/2006/relationships/slide" Target="slides/slide14.xml"/><Relationship Id="rId45" Type="http://schemas.openxmlformats.org/officeDocument/2006/relationships/slide" Target="slides/slide19.xml"/><Relationship Id="rId53" Type="http://schemas.openxmlformats.org/officeDocument/2006/relationships/slide" Target="slides/slide27.xml"/><Relationship Id="rId58" Type="http://schemas.openxmlformats.org/officeDocument/2006/relationships/theme" Target="theme/theme1.xml"/><Relationship Id="rId5" Type="http://schemas.openxmlformats.org/officeDocument/2006/relationships/slideMaster" Target="slideMasters/slideMaster5.xml"/><Relationship Id="rId15" Type="http://schemas.openxmlformats.org/officeDocument/2006/relationships/slideMaster" Target="slideMasters/slideMaster15.xml"/><Relationship Id="rId23" Type="http://schemas.openxmlformats.org/officeDocument/2006/relationships/slideMaster" Target="slideMasters/slideMaster23.xml"/><Relationship Id="rId28" Type="http://schemas.openxmlformats.org/officeDocument/2006/relationships/slide" Target="slides/slide2.xml"/><Relationship Id="rId36" Type="http://schemas.openxmlformats.org/officeDocument/2006/relationships/slide" Target="slides/slide10.xml"/><Relationship Id="rId49" Type="http://schemas.openxmlformats.org/officeDocument/2006/relationships/slide" Target="slides/slide23.xml"/><Relationship Id="rId57" Type="http://schemas.openxmlformats.org/officeDocument/2006/relationships/viewProps" Target="viewProps.xml"/><Relationship Id="rId10" Type="http://schemas.openxmlformats.org/officeDocument/2006/relationships/slideMaster" Target="slideMasters/slideMaster10.xml"/><Relationship Id="rId19" Type="http://schemas.openxmlformats.org/officeDocument/2006/relationships/slideMaster" Target="slideMasters/slideMaster19.xml"/><Relationship Id="rId31" Type="http://schemas.openxmlformats.org/officeDocument/2006/relationships/slide" Target="slides/slide5.xml"/><Relationship Id="rId44" Type="http://schemas.openxmlformats.org/officeDocument/2006/relationships/slide" Target="slides/slide18.xml"/><Relationship Id="rId52" Type="http://schemas.openxmlformats.org/officeDocument/2006/relationships/slide" Target="slides/slide26.xml"/><Relationship Id="rId4" Type="http://schemas.openxmlformats.org/officeDocument/2006/relationships/slideMaster" Target="slideMasters/slideMaster4.xml"/><Relationship Id="rId9" Type="http://schemas.openxmlformats.org/officeDocument/2006/relationships/slideMaster" Target="slideMasters/slideMaster9.xml"/><Relationship Id="rId14" Type="http://schemas.openxmlformats.org/officeDocument/2006/relationships/slideMaster" Target="slideMasters/slideMaster14.xml"/><Relationship Id="rId22" Type="http://schemas.openxmlformats.org/officeDocument/2006/relationships/slideMaster" Target="slideMasters/slideMaster22.xml"/><Relationship Id="rId27" Type="http://schemas.openxmlformats.org/officeDocument/2006/relationships/slide" Target="slides/slide1.xml"/><Relationship Id="rId30" Type="http://schemas.openxmlformats.org/officeDocument/2006/relationships/slide" Target="slides/slide4.xml"/><Relationship Id="rId35" Type="http://schemas.openxmlformats.org/officeDocument/2006/relationships/slide" Target="slides/slide9.xml"/><Relationship Id="rId43" Type="http://schemas.openxmlformats.org/officeDocument/2006/relationships/slide" Target="slides/slide17.xml"/><Relationship Id="rId48" Type="http://schemas.openxmlformats.org/officeDocument/2006/relationships/slide" Target="slides/slide22.xml"/><Relationship Id="rId56" Type="http://schemas.openxmlformats.org/officeDocument/2006/relationships/presProps" Target="presProps.xml"/><Relationship Id="rId8" Type="http://schemas.openxmlformats.org/officeDocument/2006/relationships/slideMaster" Target="slideMasters/slideMaster8.xml"/><Relationship Id="rId51" Type="http://schemas.openxmlformats.org/officeDocument/2006/relationships/slide" Target="slides/slide25.xml"/><Relationship Id="rId3" Type="http://schemas.openxmlformats.org/officeDocument/2006/relationships/slideMaster" Target="slideMasters/slideMaster3.xml"/></Relationships>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21.png>
</file>

<file path=ppt/media/image22.jpeg>
</file>

<file path=ppt/media/image23.png>
</file>

<file path=ppt/media/image27.png>
</file>

<file path=ppt/media/image3.png>
</file>

<file path=ppt/media/image30.jpeg>
</file>

<file path=ppt/media/image34.png>
</file>

<file path=ppt/media/image37.jpeg>
</file>

<file path=ppt/media/image4.png>
</file>

<file path=ppt/media/image40.png>
</file>

<file path=ppt/media/image44.jpeg>
</file>

<file path=ppt/media/image45.jpeg>
</file>

<file path=ppt/media/image46.png>
</file>

<file path=ppt/media/image47.png>
</file>

<file path=ppt/media/image48.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2" name="PlaceHolder 1"/>
          <p:cNvSpPr>
            <a:spLocks noGrp="1"/>
          </p:cNvSpPr>
          <p:nvPr>
            <p:ph type="title"/>
          </p:nvPr>
        </p:nvSpPr>
        <p:spPr>
          <a:xfrm>
            <a:off x="713160" y="539640"/>
            <a:ext cx="46321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3" name="PlaceHolder 2"/>
          <p:cNvSpPr>
            <a:spLocks noGrp="1"/>
          </p:cNvSpPr>
          <p:nvPr>
            <p:ph type="subTitle"/>
          </p:nvPr>
        </p:nvSpPr>
        <p:spPr>
          <a:xfrm>
            <a:off x="5397480" y="1055160"/>
            <a:ext cx="3033000" cy="3033000"/>
          </a:xfrm>
          <a:prstGeom prst="rect">
            <a:avLst/>
          </a:prstGeom>
          <a:noFill/>
          <a:ln w="0">
            <a:noFill/>
          </a:ln>
        </p:spPr>
        <p:txBody>
          <a:bodyPr lIns="0" tIns="0" rIns="0" bIns="0" anchor="ctr">
            <a:noAutofit/>
          </a:bodyPr>
          <a:lstStyle/>
          <a:p>
            <a:pPr indent="0" algn="ctr">
              <a:buNone/>
            </a:pPr>
            <a:endParaRPr lang="en-US" sz="3200" b="0" strike="noStrike" spc="-1">
              <a:solidFill>
                <a:srgbClr val="000000"/>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1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12_1">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276" name="PlaceHolder 1"/>
          <p:cNvSpPr>
            <a:spLocks noGrp="1"/>
          </p:cNvSpPr>
          <p:nvPr>
            <p:ph type="title"/>
          </p:nvPr>
        </p:nvSpPr>
        <p:spPr>
          <a:xfrm>
            <a:off x="713160" y="539640"/>
            <a:ext cx="46321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277" name="PlaceHolder 2"/>
          <p:cNvSpPr>
            <a:spLocks noGrp="1"/>
          </p:cNvSpPr>
          <p:nvPr>
            <p:ph/>
          </p:nvPr>
        </p:nvSpPr>
        <p:spPr>
          <a:xfrm>
            <a:off x="5397480" y="1055160"/>
            <a:ext cx="3033000" cy="303300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286" name="PlaceHolder 1"/>
          <p:cNvSpPr>
            <a:spLocks noGrp="1"/>
          </p:cNvSpPr>
          <p:nvPr>
            <p:ph type="title"/>
          </p:nvPr>
        </p:nvSpPr>
        <p:spPr>
          <a:xfrm>
            <a:off x="713160" y="539640"/>
            <a:ext cx="46321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
        <p:nvSpPr>
          <p:cNvPr id="287" name="PlaceHolder 2"/>
          <p:cNvSpPr>
            <a:spLocks noGrp="1"/>
          </p:cNvSpPr>
          <p:nvPr>
            <p:ph/>
          </p:nvPr>
        </p:nvSpPr>
        <p:spPr>
          <a:xfrm>
            <a:off x="5397480" y="1055160"/>
            <a:ext cx="1479960" cy="303300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
        <p:nvSpPr>
          <p:cNvPr id="288" name="PlaceHolder 3"/>
          <p:cNvSpPr>
            <a:spLocks noGrp="1"/>
          </p:cNvSpPr>
          <p:nvPr>
            <p:ph/>
          </p:nvPr>
        </p:nvSpPr>
        <p:spPr>
          <a:xfrm>
            <a:off x="6951960" y="1055160"/>
            <a:ext cx="1479960" cy="3033000"/>
          </a:xfrm>
          <a:prstGeom prst="rect">
            <a:avLst/>
          </a:prstGeom>
          <a:noFill/>
          <a:ln w="0">
            <a:noFill/>
          </a:ln>
        </p:spPr>
        <p:txBody>
          <a:bodyPr lIns="0" tIns="0" rIns="0" bIns="0" anchor="t">
            <a:normAutofit/>
          </a:bodyPr>
          <a:lstStyle/>
          <a:p>
            <a:pPr indent="0">
              <a:spcBef>
                <a:spcPts val="1417"/>
              </a:spcBef>
              <a:buNone/>
            </a:pPr>
            <a:endParaRPr lang="fr-FR" sz="1400" b="0" strike="noStrike" spc="-1">
              <a:solidFill>
                <a:srgbClr val="000000"/>
              </a:solidFill>
              <a:latin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307" name="PlaceHolder 1"/>
          <p:cNvSpPr>
            <a:spLocks noGrp="1"/>
          </p:cNvSpPr>
          <p:nvPr>
            <p:ph type="title"/>
          </p:nvPr>
        </p:nvSpPr>
        <p:spPr>
          <a:xfrm>
            <a:off x="713160" y="539640"/>
            <a:ext cx="4632120" cy="1058400"/>
          </a:xfrm>
          <a:prstGeom prst="rect">
            <a:avLst/>
          </a:prstGeom>
          <a:noFill/>
          <a:ln w="0">
            <a:noFill/>
          </a:ln>
        </p:spPr>
        <p:txBody>
          <a:bodyPr lIns="0" tIns="0" rIns="0" bIns="0" anchor="ctr">
            <a:noAutofit/>
          </a:bodyPr>
          <a:lstStyle/>
          <a:p>
            <a:pPr indent="0">
              <a:buNone/>
            </a:pPr>
            <a:endParaRPr lang="fr-FR" sz="1800" b="0" strike="noStrike" spc="-1">
              <a:solidFill>
                <a:schemeClr val="dk1"/>
              </a:solidFill>
              <a:latin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6_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2" Type="http://schemas.openxmlformats.org/officeDocument/2006/relationships/theme" Target="../theme/theme10.xml"/><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2" Type="http://schemas.openxmlformats.org/officeDocument/2006/relationships/theme" Target="../theme/theme11.xml"/><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2" Type="http://schemas.openxmlformats.org/officeDocument/2006/relationships/theme" Target="../theme/theme12.xml"/><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2" Type="http://schemas.openxmlformats.org/officeDocument/2006/relationships/theme" Target="../theme/theme13.xml"/><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2" Type="http://schemas.openxmlformats.org/officeDocument/2006/relationships/theme" Target="../theme/theme14.xml"/><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2" Type="http://schemas.openxmlformats.org/officeDocument/2006/relationships/theme" Target="../theme/theme15.xml"/><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3" Type="http://schemas.openxmlformats.org/officeDocument/2006/relationships/hyperlink" Target="https://bit.ly/3A1uf1Q" TargetMode="External"/><Relationship Id="rId2" Type="http://schemas.openxmlformats.org/officeDocument/2006/relationships/theme" Target="../theme/theme16.xml"/><Relationship Id="rId1" Type="http://schemas.openxmlformats.org/officeDocument/2006/relationships/slideLayout" Target="../slideLayouts/slideLayout16.xml"/><Relationship Id="rId5" Type="http://schemas.openxmlformats.org/officeDocument/2006/relationships/hyperlink" Target="http://bit.ly/2TtBDfr" TargetMode="External"/><Relationship Id="rId4" Type="http://schemas.openxmlformats.org/officeDocument/2006/relationships/hyperlink" Target="http://bit.ly/2TyoMsr" TargetMode="External"/></Relationships>
</file>

<file path=ppt/slideMasters/_rels/slideMaster17.xml.rels><?xml version="1.0" encoding="UTF-8" standalone="yes"?>
<Relationships xmlns="http://schemas.openxmlformats.org/package/2006/relationships"><Relationship Id="rId2" Type="http://schemas.openxmlformats.org/officeDocument/2006/relationships/theme" Target="../theme/theme17.xml"/><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2" Type="http://schemas.openxmlformats.org/officeDocument/2006/relationships/theme" Target="../theme/theme18.xml"/><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2" Type="http://schemas.openxmlformats.org/officeDocument/2006/relationships/theme" Target="../theme/theme19.xml"/><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2" Type="http://schemas.openxmlformats.org/officeDocument/2006/relationships/theme" Target="../theme/theme20.xml"/><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2" Type="http://schemas.openxmlformats.org/officeDocument/2006/relationships/theme" Target="../theme/theme21.xml"/><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2" Type="http://schemas.openxmlformats.org/officeDocument/2006/relationships/theme" Target="../theme/theme22.xml"/><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2" Type="http://schemas.openxmlformats.org/officeDocument/2006/relationships/theme" Target="../theme/theme23.xml"/><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2" Type="http://schemas.openxmlformats.org/officeDocument/2006/relationships/theme" Target="../theme/theme24.xml"/><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2" Type="http://schemas.openxmlformats.org/officeDocument/2006/relationships/theme" Target="../theme/theme25.xml"/><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2" Type="http://schemas.openxmlformats.org/officeDocument/2006/relationships/theme" Target="../theme/theme26.xml"/><Relationship Id="rId1"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2" Type="http://schemas.openxmlformats.org/officeDocument/2006/relationships/theme" Target="../theme/theme5.xml"/><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2" Type="http://schemas.openxmlformats.org/officeDocument/2006/relationships/theme" Target="../theme/theme6.xml"/><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2" Type="http://schemas.openxmlformats.org/officeDocument/2006/relationships/theme" Target="../theme/theme7.xml"/><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2" Type="http://schemas.openxmlformats.org/officeDocument/2006/relationships/theme" Target="../theme/theme8.xml"/><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2" Type="http://schemas.openxmlformats.org/officeDocument/2006/relationships/theme" Target="../theme/theme9.xml"/><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713160" y="539640"/>
            <a:ext cx="4807080" cy="2003760"/>
          </a:xfrm>
          <a:prstGeom prst="rect">
            <a:avLst/>
          </a:prstGeom>
          <a:noFill/>
          <a:ln w="0">
            <a:noFill/>
          </a:ln>
        </p:spPr>
        <p:txBody>
          <a:bodyPr lIns="91440" tIns="91440" rIns="91440" bIns="91440" anchor="ctr">
            <a:noAutofit/>
          </a:bodyPr>
          <a:lstStyle/>
          <a:p>
            <a:pPr indent="0">
              <a:buNone/>
            </a:pPr>
            <a:r>
              <a:rPr lang="fr-FR" sz="3800" b="0" strike="noStrike" spc="-1">
                <a:solidFill>
                  <a:schemeClr val="dk1"/>
                </a:solidFill>
                <a:latin typeface="Arial"/>
              </a:rPr>
              <a:t>Click to edit the title text format</a:t>
            </a:r>
          </a:p>
        </p:txBody>
      </p:sp>
      <p:sp>
        <p:nvSpPr>
          <p:cNvPr id="3" name="PlaceHolder 2"/>
          <p:cNvSpPr>
            <a:spLocks noGrp="1"/>
          </p:cNvSpPr>
          <p:nvPr>
            <p:ph type="body"/>
          </p:nvPr>
        </p:nvSpPr>
        <p:spPr>
          <a:xfrm>
            <a:off x="5654880" y="1312560"/>
            <a:ext cx="2851920" cy="2851920"/>
          </a:xfrm>
          <a:prstGeom prst="rect">
            <a:avLst/>
          </a:prstGeom>
          <a:noFill/>
          <a:ln w="76320">
            <a:solidFill>
              <a:schemeClr val="lt1"/>
            </a:solidFill>
            <a:round/>
          </a:ln>
        </p:spPr>
        <p:txBody>
          <a:bodyPr lIns="90000" tIns="45000" rIns="90000" bIns="45000" anchor="t">
            <a:normAutofit fontScale="31111" lnSpcReduction="1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Tree>
  </p:cSld>
  <p:clrMap bg1="lt1" tx1="dk1" bg2="lt2" tx2="dk2" accent1="accent1" accent2="accent2" accent3="accent3" accent4="accent4" accent5="accent5" accent6="accent6" hlink="hlink" folHlink="folHlink"/>
  <p:sldLayoutIdLst>
    <p:sldLayoutId id="214748364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2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grpSp>
        <p:nvGrpSpPr>
          <p:cNvPr id="124" name="Google Shape;305;p19"/>
          <p:cNvGrpSpPr/>
          <p:nvPr/>
        </p:nvGrpSpPr>
        <p:grpSpPr>
          <a:xfrm>
            <a:off x="7527600" y="-437040"/>
            <a:ext cx="2303280" cy="2075400"/>
            <a:chOff x="7527600" y="-437040"/>
            <a:chExt cx="2303280" cy="2075400"/>
          </a:xfrm>
        </p:grpSpPr>
        <p:sp>
          <p:nvSpPr>
            <p:cNvPr id="125" name="Google Shape;306;p19"/>
            <p:cNvSpPr/>
            <p:nvPr/>
          </p:nvSpPr>
          <p:spPr>
            <a:xfrm rot="16200000" flipH="1">
              <a:off x="7653240" y="-5796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126" name="Google Shape;307;p19"/>
            <p:cNvGrpSpPr/>
            <p:nvPr/>
          </p:nvGrpSpPr>
          <p:grpSpPr>
            <a:xfrm>
              <a:off x="7527600" y="-190440"/>
              <a:ext cx="2303280" cy="1828800"/>
              <a:chOff x="7527600" y="-190440"/>
              <a:chExt cx="2303280" cy="1828800"/>
            </a:xfrm>
          </p:grpSpPr>
          <p:sp>
            <p:nvSpPr>
              <p:cNvPr id="127" name="Google Shape;308;p19"/>
              <p:cNvSpPr/>
              <p:nvPr/>
            </p:nvSpPr>
            <p:spPr>
              <a:xfrm rot="2699400" flipH="1">
                <a:off x="8755560" y="66600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8" name="Google Shape;309;p19"/>
              <p:cNvSpPr/>
              <p:nvPr/>
            </p:nvSpPr>
            <p:spPr>
              <a:xfrm>
                <a:off x="7979760" y="32904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29" name="Google Shape;310;p19"/>
              <p:cNvSpPr/>
              <p:nvPr/>
            </p:nvSpPr>
            <p:spPr>
              <a:xfrm rot="2699400" flipH="1">
                <a:off x="7437960" y="16812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30" name="Google Shape;311;p19"/>
            <p:cNvSpPr/>
            <p:nvPr/>
          </p:nvSpPr>
          <p:spPr>
            <a:xfrm rot="2700000">
              <a:off x="7775640" y="-183240"/>
              <a:ext cx="770040" cy="12744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5360" bIns="453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31" name="Google Shape;312;p19"/>
          <p:cNvGrpSpPr/>
          <p:nvPr/>
        </p:nvGrpSpPr>
        <p:grpSpPr>
          <a:xfrm>
            <a:off x="3505680" y="4514760"/>
            <a:ext cx="1309320" cy="257400"/>
            <a:chOff x="3505680" y="4514760"/>
            <a:chExt cx="1309320" cy="257400"/>
          </a:xfrm>
        </p:grpSpPr>
        <p:sp>
          <p:nvSpPr>
            <p:cNvPr id="132" name="Google Shape;313;p19"/>
            <p:cNvSpPr/>
            <p:nvPr/>
          </p:nvSpPr>
          <p:spPr>
            <a:xfrm>
              <a:off x="392508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33" name="Google Shape;314;p19"/>
            <p:cNvSpPr/>
            <p:nvPr/>
          </p:nvSpPr>
          <p:spPr>
            <a:xfrm>
              <a:off x="412920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34" name="Google Shape;315;p19"/>
            <p:cNvSpPr/>
            <p:nvPr/>
          </p:nvSpPr>
          <p:spPr>
            <a:xfrm>
              <a:off x="433332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35" name="Google Shape;316;p19"/>
            <p:cNvSpPr/>
            <p:nvPr/>
          </p:nvSpPr>
          <p:spPr>
            <a:xfrm>
              <a:off x="453744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36" name="Google Shape;317;p19"/>
            <p:cNvSpPr/>
            <p:nvPr/>
          </p:nvSpPr>
          <p:spPr>
            <a:xfrm>
              <a:off x="474156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37" name="Google Shape;318;p19"/>
            <p:cNvSpPr/>
            <p:nvPr/>
          </p:nvSpPr>
          <p:spPr>
            <a:xfrm>
              <a:off x="350568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38" name="Google Shape;319;p19"/>
            <p:cNvSpPr/>
            <p:nvPr/>
          </p:nvSpPr>
          <p:spPr>
            <a:xfrm>
              <a:off x="370980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39" name="Google Shape;320;p19"/>
            <p:cNvSpPr/>
            <p:nvPr/>
          </p:nvSpPr>
          <p:spPr>
            <a:xfrm>
              <a:off x="391392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40" name="Google Shape;321;p19"/>
            <p:cNvSpPr/>
            <p:nvPr/>
          </p:nvSpPr>
          <p:spPr>
            <a:xfrm>
              <a:off x="411804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41" name="Google Shape;322;p19"/>
            <p:cNvSpPr/>
            <p:nvPr/>
          </p:nvSpPr>
          <p:spPr>
            <a:xfrm>
              <a:off x="432216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4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grpSp>
        <p:nvGrpSpPr>
          <p:cNvPr id="143" name="Google Shape;337;p20"/>
          <p:cNvGrpSpPr/>
          <p:nvPr/>
        </p:nvGrpSpPr>
        <p:grpSpPr>
          <a:xfrm>
            <a:off x="7656480" y="-721440"/>
            <a:ext cx="1980000" cy="2320200"/>
            <a:chOff x="7656480" y="-721440"/>
            <a:chExt cx="1980000" cy="2320200"/>
          </a:xfrm>
        </p:grpSpPr>
        <p:sp>
          <p:nvSpPr>
            <p:cNvPr id="144" name="Google Shape;338;p20"/>
            <p:cNvSpPr/>
            <p:nvPr/>
          </p:nvSpPr>
          <p:spPr>
            <a:xfrm rot="16200000" flipH="1">
              <a:off x="7653240" y="-5796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145" name="Google Shape;339;p20"/>
            <p:cNvGrpSpPr/>
            <p:nvPr/>
          </p:nvGrpSpPr>
          <p:grpSpPr>
            <a:xfrm>
              <a:off x="7776000" y="-721440"/>
              <a:ext cx="1860480" cy="2320200"/>
              <a:chOff x="7776000" y="-721440"/>
              <a:chExt cx="1860480" cy="2320200"/>
            </a:xfrm>
          </p:grpSpPr>
          <p:sp>
            <p:nvSpPr>
              <p:cNvPr id="146" name="Google Shape;340;p20"/>
              <p:cNvSpPr/>
              <p:nvPr/>
            </p:nvSpPr>
            <p:spPr>
              <a:xfrm rot="2699400" flipH="1">
                <a:off x="8561160" y="90792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7" name="Google Shape;341;p20"/>
              <p:cNvSpPr/>
              <p:nvPr/>
            </p:nvSpPr>
            <p:spPr>
              <a:xfrm>
                <a:off x="7776000" y="28944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48" name="Google Shape;342;p20"/>
              <p:cNvSpPr/>
              <p:nvPr/>
            </p:nvSpPr>
            <p:spPr>
              <a:xfrm rot="2699400" flipH="1">
                <a:off x="7753680" y="-36252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49" name="Google Shape;343;p20"/>
            <p:cNvSpPr/>
            <p:nvPr/>
          </p:nvSpPr>
          <p:spPr>
            <a:xfrm rot="2700000">
              <a:off x="7588800" y="-171720"/>
              <a:ext cx="770040" cy="12744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5360" bIns="453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50" name="PlaceHolder 1"/>
          <p:cNvSpPr>
            <a:spLocks noGrp="1"/>
          </p:cNvSpPr>
          <p:nvPr>
            <p:ph type="title"/>
          </p:nvPr>
        </p:nvSpPr>
        <p:spPr>
          <a:xfrm>
            <a:off x="733680" y="1967760"/>
            <a:ext cx="4410720" cy="1366560"/>
          </a:xfrm>
          <a:prstGeom prst="rect">
            <a:avLst/>
          </a:prstGeom>
          <a:noFill/>
          <a:ln w="0">
            <a:noFill/>
          </a:ln>
        </p:spPr>
        <p:txBody>
          <a:bodyPr lIns="91440" tIns="91440" rIns="91440" bIns="91440" anchor="b">
            <a:noAutofit/>
          </a:bodyPr>
          <a:lstStyle/>
          <a:p>
            <a:pPr indent="0">
              <a:buNone/>
            </a:pPr>
            <a:r>
              <a:rPr lang="fr-FR" sz="3200" b="0" strike="noStrike" spc="-1">
                <a:solidFill>
                  <a:schemeClr val="dk1"/>
                </a:solidFill>
                <a:latin typeface="Arial"/>
              </a:rPr>
              <a:t>Click to edit the title text format</a:t>
            </a:r>
          </a:p>
        </p:txBody>
      </p:sp>
      <p:sp>
        <p:nvSpPr>
          <p:cNvPr id="151" name="PlaceHolder 2"/>
          <p:cNvSpPr>
            <a:spLocks noGrp="1"/>
          </p:cNvSpPr>
          <p:nvPr>
            <p:ph type="title"/>
          </p:nvPr>
        </p:nvSpPr>
        <p:spPr>
          <a:xfrm>
            <a:off x="789480" y="539640"/>
            <a:ext cx="1046520" cy="1334880"/>
          </a:xfrm>
          <a:prstGeom prst="rect">
            <a:avLst/>
          </a:prstGeom>
          <a:solidFill>
            <a:schemeClr val="lt2"/>
          </a:solidFill>
          <a:ln w="0">
            <a:noFill/>
          </a:ln>
        </p:spPr>
        <p:txBody>
          <a:bodyPr lIns="91440" tIns="91440" rIns="91440" bIns="91440" anchor="ctr">
            <a:noAutofit/>
          </a:bodyPr>
          <a:lstStyle/>
          <a:p>
            <a:pPr indent="0" algn="ctr">
              <a:lnSpc>
                <a:spcPct val="100000"/>
              </a:lnSpc>
              <a:buNone/>
            </a:pPr>
            <a:r>
              <a:rPr lang="fr-FR" sz="4500" b="0" strike="noStrike" spc="-1">
                <a:solidFill>
                  <a:schemeClr val="dk1"/>
                </a:solidFill>
                <a:latin typeface="Archivo Black"/>
                <a:ea typeface="Archivo Black"/>
              </a:rPr>
              <a:t>xx%</a:t>
            </a:r>
            <a:endParaRPr lang="fr-FR" sz="4500" b="0" strike="noStrike" spc="-1">
              <a:solidFill>
                <a:schemeClr val="dk1"/>
              </a:solidFill>
              <a:latin typeface="Arial"/>
            </a:endParaRPr>
          </a:p>
        </p:txBody>
      </p:sp>
      <p:sp>
        <p:nvSpPr>
          <p:cNvPr id="152" name="PlaceHolder 3"/>
          <p:cNvSpPr>
            <a:spLocks noGrp="1"/>
          </p:cNvSpPr>
          <p:nvPr>
            <p:ph type="body"/>
          </p:nvPr>
        </p:nvSpPr>
        <p:spPr>
          <a:xfrm>
            <a:off x="5397480" y="1055160"/>
            <a:ext cx="3033000" cy="3033000"/>
          </a:xfrm>
          <a:prstGeom prst="rect">
            <a:avLst/>
          </a:prstGeom>
          <a:noFill/>
          <a:ln w="38160">
            <a:solidFill>
              <a:schemeClr val="lt1"/>
            </a:solidFill>
            <a:round/>
          </a:ln>
        </p:spPr>
        <p:txBody>
          <a:bodyPr lIns="90000" tIns="45000" rIns="90000" bIns="45000" anchor="t">
            <a:normAutofit fontScale="50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153" name="Google Shape;17;p3"/>
          <p:cNvGrpSpPr/>
          <p:nvPr/>
        </p:nvGrpSpPr>
        <p:grpSpPr>
          <a:xfrm>
            <a:off x="3660480" y="399960"/>
            <a:ext cx="1309320" cy="257400"/>
            <a:chOff x="3660480" y="399960"/>
            <a:chExt cx="1309320" cy="257400"/>
          </a:xfrm>
        </p:grpSpPr>
        <p:sp>
          <p:nvSpPr>
            <p:cNvPr id="154" name="Google Shape;18;p3"/>
            <p:cNvSpPr/>
            <p:nvPr/>
          </p:nvSpPr>
          <p:spPr>
            <a:xfrm>
              <a:off x="407988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5" name="Google Shape;19;p3"/>
            <p:cNvSpPr/>
            <p:nvPr/>
          </p:nvSpPr>
          <p:spPr>
            <a:xfrm>
              <a:off x="428400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6" name="Google Shape;20;p3"/>
            <p:cNvSpPr/>
            <p:nvPr/>
          </p:nvSpPr>
          <p:spPr>
            <a:xfrm>
              <a:off x="448812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7" name="Google Shape;21;p3"/>
            <p:cNvSpPr/>
            <p:nvPr/>
          </p:nvSpPr>
          <p:spPr>
            <a:xfrm>
              <a:off x="469224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8" name="Google Shape;22;p3"/>
            <p:cNvSpPr/>
            <p:nvPr/>
          </p:nvSpPr>
          <p:spPr>
            <a:xfrm>
              <a:off x="489636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9" name="Google Shape;23;p3"/>
            <p:cNvSpPr/>
            <p:nvPr/>
          </p:nvSpPr>
          <p:spPr>
            <a:xfrm>
              <a:off x="366048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0" name="Google Shape;24;p3"/>
            <p:cNvSpPr/>
            <p:nvPr/>
          </p:nvSpPr>
          <p:spPr>
            <a:xfrm>
              <a:off x="386424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1" name="Google Shape;25;p3"/>
            <p:cNvSpPr/>
            <p:nvPr/>
          </p:nvSpPr>
          <p:spPr>
            <a:xfrm>
              <a:off x="406836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2" name="Google Shape;26;p3"/>
            <p:cNvSpPr/>
            <p:nvPr/>
          </p:nvSpPr>
          <p:spPr>
            <a:xfrm>
              <a:off x="427248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3" name="Google Shape;27;p3"/>
            <p:cNvSpPr/>
            <p:nvPr/>
          </p:nvSpPr>
          <p:spPr>
            <a:xfrm>
              <a:off x="447660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6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grpSp>
        <p:nvGrpSpPr>
          <p:cNvPr id="165" name="Google Shape;346;p21"/>
          <p:cNvGrpSpPr/>
          <p:nvPr/>
        </p:nvGrpSpPr>
        <p:grpSpPr>
          <a:xfrm>
            <a:off x="7267320" y="-374400"/>
            <a:ext cx="2455920" cy="5138280"/>
            <a:chOff x="7267320" y="-374400"/>
            <a:chExt cx="2455920" cy="5138280"/>
          </a:xfrm>
        </p:grpSpPr>
        <p:grpSp>
          <p:nvGrpSpPr>
            <p:cNvPr id="166" name="Google Shape;347;p21"/>
            <p:cNvGrpSpPr/>
            <p:nvPr/>
          </p:nvGrpSpPr>
          <p:grpSpPr>
            <a:xfrm>
              <a:off x="7432920" y="4506480"/>
              <a:ext cx="1309320" cy="257400"/>
              <a:chOff x="7432920" y="4506480"/>
              <a:chExt cx="1309320" cy="257400"/>
            </a:xfrm>
          </p:grpSpPr>
          <p:sp>
            <p:nvSpPr>
              <p:cNvPr id="167" name="Google Shape;348;p21"/>
              <p:cNvSpPr/>
              <p:nvPr/>
            </p:nvSpPr>
            <p:spPr>
              <a:xfrm>
                <a:off x="785232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8" name="Google Shape;349;p21"/>
              <p:cNvSpPr/>
              <p:nvPr/>
            </p:nvSpPr>
            <p:spPr>
              <a:xfrm>
                <a:off x="805644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9" name="Google Shape;350;p21"/>
              <p:cNvSpPr/>
              <p:nvPr/>
            </p:nvSpPr>
            <p:spPr>
              <a:xfrm>
                <a:off x="826056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70" name="Google Shape;351;p21"/>
              <p:cNvSpPr/>
              <p:nvPr/>
            </p:nvSpPr>
            <p:spPr>
              <a:xfrm>
                <a:off x="846468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71" name="Google Shape;352;p21"/>
              <p:cNvSpPr/>
              <p:nvPr/>
            </p:nvSpPr>
            <p:spPr>
              <a:xfrm>
                <a:off x="866880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72" name="Google Shape;353;p21"/>
              <p:cNvSpPr/>
              <p:nvPr/>
            </p:nvSpPr>
            <p:spPr>
              <a:xfrm>
                <a:off x="743292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73" name="Google Shape;354;p21"/>
              <p:cNvSpPr/>
              <p:nvPr/>
            </p:nvSpPr>
            <p:spPr>
              <a:xfrm>
                <a:off x="763704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74" name="Google Shape;355;p21"/>
              <p:cNvSpPr/>
              <p:nvPr/>
            </p:nvSpPr>
            <p:spPr>
              <a:xfrm>
                <a:off x="784116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75" name="Google Shape;356;p21"/>
              <p:cNvSpPr/>
              <p:nvPr/>
            </p:nvSpPr>
            <p:spPr>
              <a:xfrm>
                <a:off x="804528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76" name="Google Shape;357;p21"/>
              <p:cNvSpPr/>
              <p:nvPr/>
            </p:nvSpPr>
            <p:spPr>
              <a:xfrm>
                <a:off x="824940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177" name="Google Shape;358;p21"/>
            <p:cNvGrpSpPr/>
            <p:nvPr/>
          </p:nvGrpSpPr>
          <p:grpSpPr>
            <a:xfrm>
              <a:off x="7267320" y="-374400"/>
              <a:ext cx="2455920" cy="1917000"/>
              <a:chOff x="7267320" y="-374400"/>
              <a:chExt cx="2455920" cy="1917000"/>
            </a:xfrm>
          </p:grpSpPr>
          <p:sp>
            <p:nvSpPr>
              <p:cNvPr id="178" name="Google Shape;359;p21"/>
              <p:cNvSpPr/>
              <p:nvPr/>
            </p:nvSpPr>
            <p:spPr>
              <a:xfrm rot="16200000" flipH="1">
                <a:off x="7653240" y="-828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79" name="Google Shape;360;p21"/>
              <p:cNvSpPr/>
              <p:nvPr/>
            </p:nvSpPr>
            <p:spPr>
              <a:xfrm rot="2699400" flipH="1">
                <a:off x="8647920" y="63432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0" name="Google Shape;361;p21"/>
              <p:cNvSpPr/>
              <p:nvPr/>
            </p:nvSpPr>
            <p:spPr>
              <a:xfrm>
                <a:off x="7719480" y="14544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81" name="Google Shape;362;p21"/>
              <p:cNvSpPr/>
              <p:nvPr/>
            </p:nvSpPr>
            <p:spPr>
              <a:xfrm rot="2699400" flipH="1">
                <a:off x="7177680" y="-1548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7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82" name="PlaceHolder 1"/>
          <p:cNvSpPr>
            <a:spLocks noGrp="1"/>
          </p:cNvSpPr>
          <p:nvPr>
            <p:ph type="title"/>
          </p:nvPr>
        </p:nvSpPr>
        <p:spPr>
          <a:xfrm>
            <a:off x="720000" y="1222920"/>
            <a:ext cx="4275720" cy="1733760"/>
          </a:xfrm>
          <a:prstGeom prst="rect">
            <a:avLst/>
          </a:prstGeom>
          <a:noFill/>
          <a:ln w="0">
            <a:noFill/>
          </a:ln>
        </p:spPr>
        <p:txBody>
          <a:bodyPr lIns="91440" tIns="91440" rIns="91440" bIns="91440" anchor="b">
            <a:noAutofit/>
          </a:bodyPr>
          <a:lstStyle/>
          <a:p>
            <a:pPr indent="0">
              <a:buNone/>
            </a:pPr>
            <a:r>
              <a:rPr lang="fr-FR" sz="3200" b="0" strike="noStrike" spc="-1">
                <a:solidFill>
                  <a:schemeClr val="dk1"/>
                </a:solidFill>
                <a:latin typeface="Arial"/>
              </a:rPr>
              <a:t>Click to edit the title text format</a:t>
            </a:r>
          </a:p>
        </p:txBody>
      </p:sp>
      <p:sp>
        <p:nvSpPr>
          <p:cNvPr id="183" name="PlaceHolder 2"/>
          <p:cNvSpPr>
            <a:spLocks noGrp="1"/>
          </p:cNvSpPr>
          <p:nvPr>
            <p:ph type="body"/>
          </p:nvPr>
        </p:nvSpPr>
        <p:spPr>
          <a:xfrm>
            <a:off x="5397480" y="1055160"/>
            <a:ext cx="3033000" cy="3033000"/>
          </a:xfrm>
          <a:prstGeom prst="rect">
            <a:avLst/>
          </a:prstGeom>
          <a:noFill/>
          <a:ln w="38160">
            <a:solidFill>
              <a:schemeClr val="lt1"/>
            </a:solidFill>
            <a:round/>
          </a:ln>
        </p:spPr>
        <p:txBody>
          <a:bodyPr lIns="90000" tIns="45000" rIns="90000" bIns="45000" anchor="t">
            <a:normAutofit fontScale="50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184" name="Google Shape;367;p22"/>
          <p:cNvGrpSpPr/>
          <p:nvPr/>
        </p:nvGrpSpPr>
        <p:grpSpPr>
          <a:xfrm>
            <a:off x="5362560" y="4349160"/>
            <a:ext cx="1309320" cy="257400"/>
            <a:chOff x="5362560" y="4349160"/>
            <a:chExt cx="1309320" cy="257400"/>
          </a:xfrm>
        </p:grpSpPr>
        <p:sp>
          <p:nvSpPr>
            <p:cNvPr id="185" name="Google Shape;368;p22"/>
            <p:cNvSpPr/>
            <p:nvPr/>
          </p:nvSpPr>
          <p:spPr>
            <a:xfrm flipV="1">
              <a:off x="578196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6" name="Google Shape;369;p22"/>
            <p:cNvSpPr/>
            <p:nvPr/>
          </p:nvSpPr>
          <p:spPr>
            <a:xfrm flipV="1">
              <a:off x="598608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7" name="Google Shape;370;p22"/>
            <p:cNvSpPr/>
            <p:nvPr/>
          </p:nvSpPr>
          <p:spPr>
            <a:xfrm flipV="1">
              <a:off x="619020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8" name="Google Shape;371;p22"/>
            <p:cNvSpPr/>
            <p:nvPr/>
          </p:nvSpPr>
          <p:spPr>
            <a:xfrm flipV="1">
              <a:off x="639432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89" name="Google Shape;372;p22"/>
            <p:cNvSpPr/>
            <p:nvPr/>
          </p:nvSpPr>
          <p:spPr>
            <a:xfrm flipV="1">
              <a:off x="659844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0" name="Google Shape;373;p22"/>
            <p:cNvSpPr/>
            <p:nvPr/>
          </p:nvSpPr>
          <p:spPr>
            <a:xfrm flipV="1">
              <a:off x="536256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1" name="Google Shape;374;p22"/>
            <p:cNvSpPr/>
            <p:nvPr/>
          </p:nvSpPr>
          <p:spPr>
            <a:xfrm flipV="1">
              <a:off x="556668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2" name="Google Shape;375;p22"/>
            <p:cNvSpPr/>
            <p:nvPr/>
          </p:nvSpPr>
          <p:spPr>
            <a:xfrm flipV="1">
              <a:off x="577080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3" name="Google Shape;376;p22"/>
            <p:cNvSpPr/>
            <p:nvPr/>
          </p:nvSpPr>
          <p:spPr>
            <a:xfrm flipV="1">
              <a:off x="597492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4" name="Google Shape;377;p22"/>
            <p:cNvSpPr/>
            <p:nvPr/>
          </p:nvSpPr>
          <p:spPr>
            <a:xfrm flipV="1">
              <a:off x="617904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95" name="PlaceHolder 1"/>
          <p:cNvSpPr>
            <a:spLocks noGrp="1"/>
          </p:cNvSpPr>
          <p:nvPr>
            <p:ph type="title"/>
          </p:nvPr>
        </p:nvSpPr>
        <p:spPr>
          <a:xfrm>
            <a:off x="720000" y="1477080"/>
            <a:ext cx="3045600" cy="705960"/>
          </a:xfrm>
          <a:prstGeom prst="rect">
            <a:avLst/>
          </a:prstGeom>
          <a:noFill/>
          <a:ln w="0">
            <a:noFill/>
          </a:ln>
        </p:spPr>
        <p:txBody>
          <a:bodyPr lIns="91440" tIns="91440" rIns="91440" bIns="91440" anchor="b">
            <a:noAutofit/>
          </a:bodyPr>
          <a:lstStyle/>
          <a:p>
            <a:pPr indent="0">
              <a:buNone/>
            </a:pPr>
            <a:r>
              <a:rPr lang="fr-FR" sz="3200" b="0" strike="noStrike" spc="-1">
                <a:solidFill>
                  <a:schemeClr val="dk1"/>
                </a:solidFill>
                <a:latin typeface="Arial"/>
              </a:rPr>
              <a:t>Click to edit the title text format</a:t>
            </a:r>
          </a:p>
        </p:txBody>
      </p:sp>
      <p:grpSp>
        <p:nvGrpSpPr>
          <p:cNvPr id="196" name="Google Shape;381;p23"/>
          <p:cNvGrpSpPr/>
          <p:nvPr/>
        </p:nvGrpSpPr>
        <p:grpSpPr>
          <a:xfrm>
            <a:off x="5173200" y="268920"/>
            <a:ext cx="1309320" cy="257400"/>
            <a:chOff x="5173200" y="268920"/>
            <a:chExt cx="1309320" cy="257400"/>
          </a:xfrm>
        </p:grpSpPr>
        <p:sp>
          <p:nvSpPr>
            <p:cNvPr id="197" name="Google Shape;382;p23"/>
            <p:cNvSpPr/>
            <p:nvPr/>
          </p:nvSpPr>
          <p:spPr>
            <a:xfrm flipV="1">
              <a:off x="5592600" y="4528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8" name="Google Shape;383;p23"/>
            <p:cNvSpPr/>
            <p:nvPr/>
          </p:nvSpPr>
          <p:spPr>
            <a:xfrm flipV="1">
              <a:off x="5796720" y="4528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99" name="Google Shape;384;p23"/>
            <p:cNvSpPr/>
            <p:nvPr/>
          </p:nvSpPr>
          <p:spPr>
            <a:xfrm flipV="1">
              <a:off x="6000840" y="4528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00" name="Google Shape;385;p23"/>
            <p:cNvSpPr/>
            <p:nvPr/>
          </p:nvSpPr>
          <p:spPr>
            <a:xfrm flipV="1">
              <a:off x="6204960" y="4528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01" name="Google Shape;386;p23"/>
            <p:cNvSpPr/>
            <p:nvPr/>
          </p:nvSpPr>
          <p:spPr>
            <a:xfrm flipV="1">
              <a:off x="6409080" y="4528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02" name="Google Shape;387;p23"/>
            <p:cNvSpPr/>
            <p:nvPr/>
          </p:nvSpPr>
          <p:spPr>
            <a:xfrm flipV="1">
              <a:off x="5173200" y="268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03" name="Google Shape;388;p23"/>
            <p:cNvSpPr/>
            <p:nvPr/>
          </p:nvSpPr>
          <p:spPr>
            <a:xfrm flipV="1">
              <a:off x="5377320" y="268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04" name="Google Shape;389;p23"/>
            <p:cNvSpPr/>
            <p:nvPr/>
          </p:nvSpPr>
          <p:spPr>
            <a:xfrm flipV="1">
              <a:off x="5581440" y="268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05" name="Google Shape;390;p23"/>
            <p:cNvSpPr/>
            <p:nvPr/>
          </p:nvSpPr>
          <p:spPr>
            <a:xfrm flipV="1">
              <a:off x="5785560" y="268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06" name="Google Shape;391;p23"/>
            <p:cNvSpPr/>
            <p:nvPr/>
          </p:nvSpPr>
          <p:spPr>
            <a:xfrm flipV="1">
              <a:off x="5989680" y="268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07" name="PlaceHolder 1"/>
          <p:cNvSpPr>
            <a:spLocks noGrp="1"/>
          </p:cNvSpPr>
          <p:nvPr>
            <p:ph type="title"/>
          </p:nvPr>
        </p:nvSpPr>
        <p:spPr>
          <a:xfrm>
            <a:off x="713160" y="539640"/>
            <a:ext cx="4632120" cy="1058400"/>
          </a:xfrm>
          <a:prstGeom prst="rect">
            <a:avLst/>
          </a:prstGeom>
          <a:noFill/>
          <a:ln w="0">
            <a:noFill/>
          </a:ln>
        </p:spPr>
        <p:txBody>
          <a:bodyPr lIns="91440" tIns="91440" rIns="91440" bIns="91440" anchor="t">
            <a:noAutofit/>
          </a:bodyPr>
          <a:lstStyle/>
          <a:p>
            <a:pPr indent="0">
              <a:buNone/>
            </a:pPr>
            <a:r>
              <a:rPr lang="fr-FR" sz="5400" b="0" strike="noStrike" spc="-1">
                <a:solidFill>
                  <a:schemeClr val="dk1"/>
                </a:solidFill>
                <a:latin typeface="Arial"/>
              </a:rPr>
              <a:t>Click to edit the title text format</a:t>
            </a:r>
          </a:p>
        </p:txBody>
      </p:sp>
      <p:sp>
        <p:nvSpPr>
          <p:cNvPr id="208" name="PlaceHolder 2"/>
          <p:cNvSpPr>
            <a:spLocks noGrp="1"/>
          </p:cNvSpPr>
          <p:nvPr>
            <p:ph type="body"/>
          </p:nvPr>
        </p:nvSpPr>
        <p:spPr>
          <a:xfrm>
            <a:off x="5397480" y="1055160"/>
            <a:ext cx="3033000" cy="3033000"/>
          </a:xfrm>
          <a:prstGeom prst="rect">
            <a:avLst/>
          </a:prstGeom>
          <a:noFill/>
          <a:ln w="38160">
            <a:solidFill>
              <a:schemeClr val="lt1"/>
            </a:solidFill>
            <a:round/>
          </a:ln>
        </p:spPr>
        <p:txBody>
          <a:bodyPr lIns="90000" tIns="45000" rIns="90000" bIns="45000" anchor="t">
            <a:normAutofit fontScale="50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209" name="Google Shape;396;p24"/>
          <p:cNvGrpSpPr/>
          <p:nvPr/>
        </p:nvGrpSpPr>
        <p:grpSpPr>
          <a:xfrm>
            <a:off x="5143320" y="399960"/>
            <a:ext cx="1309680" cy="257400"/>
            <a:chOff x="5143320" y="399960"/>
            <a:chExt cx="1309680" cy="257400"/>
          </a:xfrm>
        </p:grpSpPr>
        <p:sp>
          <p:nvSpPr>
            <p:cNvPr id="210" name="Google Shape;397;p24"/>
            <p:cNvSpPr/>
            <p:nvPr/>
          </p:nvSpPr>
          <p:spPr>
            <a:xfrm>
              <a:off x="556308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1" name="Google Shape;398;p24"/>
            <p:cNvSpPr/>
            <p:nvPr/>
          </p:nvSpPr>
          <p:spPr>
            <a:xfrm>
              <a:off x="576720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2" name="Google Shape;399;p24"/>
            <p:cNvSpPr/>
            <p:nvPr/>
          </p:nvSpPr>
          <p:spPr>
            <a:xfrm>
              <a:off x="597132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3" name="Google Shape;400;p24"/>
            <p:cNvSpPr/>
            <p:nvPr/>
          </p:nvSpPr>
          <p:spPr>
            <a:xfrm>
              <a:off x="617544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4" name="Google Shape;401;p24"/>
            <p:cNvSpPr/>
            <p:nvPr/>
          </p:nvSpPr>
          <p:spPr>
            <a:xfrm>
              <a:off x="6379560" y="3999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5" name="Google Shape;402;p24"/>
            <p:cNvSpPr/>
            <p:nvPr/>
          </p:nvSpPr>
          <p:spPr>
            <a:xfrm>
              <a:off x="514332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6" name="Google Shape;403;p24"/>
            <p:cNvSpPr/>
            <p:nvPr/>
          </p:nvSpPr>
          <p:spPr>
            <a:xfrm>
              <a:off x="534744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7" name="Google Shape;404;p24"/>
            <p:cNvSpPr/>
            <p:nvPr/>
          </p:nvSpPr>
          <p:spPr>
            <a:xfrm>
              <a:off x="555156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8" name="Google Shape;405;p24"/>
            <p:cNvSpPr/>
            <p:nvPr/>
          </p:nvSpPr>
          <p:spPr>
            <a:xfrm>
              <a:off x="575568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19" name="Google Shape;406;p24"/>
            <p:cNvSpPr/>
            <p:nvPr/>
          </p:nvSpPr>
          <p:spPr>
            <a:xfrm>
              <a:off x="5959800" y="5839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
        <p:nvSpPr>
          <p:cNvPr id="220" name="Google Shape;407;p24"/>
          <p:cNvSpPr/>
          <p:nvPr/>
        </p:nvSpPr>
        <p:spPr>
          <a:xfrm>
            <a:off x="713160" y="3643920"/>
            <a:ext cx="3604680" cy="690840"/>
          </a:xfrm>
          <a:prstGeom prst="rect">
            <a:avLst/>
          </a:prstGeom>
          <a:noFill/>
          <a:ln w="0">
            <a:noFill/>
          </a:ln>
        </p:spPr>
        <p:style>
          <a:lnRef idx="0">
            <a:scrgbClr r="0" g="0" b="0"/>
          </a:lnRef>
          <a:fillRef idx="0">
            <a:scrgbClr r="0" g="0" b="0"/>
          </a:fillRef>
          <a:effectRef idx="0">
            <a:scrgbClr r="0" g="0" b="0"/>
          </a:effectRef>
          <a:fontRef idx="minor"/>
        </p:style>
        <p:txBody>
          <a:bodyPr tIns="91440" bIns="91440" anchor="t">
            <a:noAutofit/>
          </a:bodyPr>
          <a:lstStyle/>
          <a:p>
            <a:pPr defTabSz="914400">
              <a:lnSpc>
                <a:spcPct val="115000"/>
              </a:lnSpc>
              <a:spcBef>
                <a:spcPts val="300"/>
              </a:spcBef>
              <a:tabLst>
                <a:tab pos="0" algn="l"/>
              </a:tabLst>
            </a:pPr>
            <a:r>
              <a:rPr lang="en" sz="1000" b="1" strike="noStrike" spc="-1">
                <a:solidFill>
                  <a:schemeClr val="dk1"/>
                </a:solidFill>
                <a:latin typeface="Manrope"/>
                <a:ea typeface="Manrope"/>
              </a:rPr>
              <a:t>CREDITS:</a:t>
            </a:r>
            <a:r>
              <a:rPr lang="en" sz="1000" b="0" strike="noStrike" spc="-1">
                <a:solidFill>
                  <a:schemeClr val="dk1"/>
                </a:solidFill>
                <a:latin typeface="Manrope"/>
                <a:ea typeface="Manrope"/>
              </a:rPr>
              <a:t> This presentation template was created by </a:t>
            </a:r>
            <a:r>
              <a:rPr lang="en" sz="1000" b="1" u="sng" strike="noStrike" spc="-1">
                <a:solidFill>
                  <a:schemeClr val="hlink"/>
                </a:solidFill>
                <a:uFillTx/>
                <a:latin typeface="Manrope"/>
                <a:ea typeface="Manrope"/>
                <a:hlinkClick r:id="rId3"/>
              </a:rPr>
              <a:t>Slidesgo</a:t>
            </a:r>
            <a:r>
              <a:rPr lang="en" sz="1000" b="0" strike="noStrike" spc="-1">
                <a:solidFill>
                  <a:schemeClr val="dk1"/>
                </a:solidFill>
                <a:latin typeface="Manrope"/>
                <a:ea typeface="Manrope"/>
              </a:rPr>
              <a:t>, and includes icons by </a:t>
            </a:r>
            <a:r>
              <a:rPr lang="en" sz="1000" b="1" u="sng" strike="noStrike" spc="-1">
                <a:solidFill>
                  <a:schemeClr val="dk1"/>
                </a:solidFill>
                <a:uFillTx/>
                <a:latin typeface="Manrope"/>
                <a:ea typeface="Manrope"/>
                <a:hlinkClick r:id="rId4"/>
              </a:rPr>
              <a:t>Flaticon</a:t>
            </a:r>
            <a:r>
              <a:rPr lang="en" sz="1000" b="0" strike="noStrike" spc="-1">
                <a:solidFill>
                  <a:schemeClr val="dk1"/>
                </a:solidFill>
                <a:latin typeface="Manrope"/>
                <a:ea typeface="Manrope"/>
              </a:rPr>
              <a:t>, and infographics &amp; images by </a:t>
            </a:r>
            <a:r>
              <a:rPr lang="en" sz="1000" b="1" u="sng" strike="noStrike" spc="-1">
                <a:solidFill>
                  <a:schemeClr val="dk1"/>
                </a:solidFill>
                <a:uFillTx/>
                <a:latin typeface="Manrope"/>
                <a:ea typeface="Manrope"/>
                <a:hlinkClick r:id="rId5"/>
              </a:rPr>
              <a:t>Freepik</a:t>
            </a:r>
            <a:r>
              <a:rPr lang="en" sz="1000" b="0" u="sng" strike="noStrike" spc="-1">
                <a:solidFill>
                  <a:schemeClr val="dk1"/>
                </a:solidFill>
                <a:uFillTx/>
                <a:latin typeface="Manrope"/>
                <a:ea typeface="Manrope"/>
              </a:rPr>
              <a:t> </a:t>
            </a:r>
            <a:endParaRPr lang="en-US" sz="1000" b="0" strike="noStrike" spc="-1">
              <a:solidFill>
                <a:srgbClr val="000000"/>
              </a:solidFill>
              <a:latin typeface="OpenSymbol"/>
            </a:endParaRPr>
          </a:p>
        </p:txBody>
      </p:sp>
    </p:spTree>
  </p:cSld>
  <p:clrMap bg1="lt1" tx1="dk1" bg2="lt2" tx2="dk2" accent1="accent1" accent2="accent2" accent3="accent3" accent4="accent4" accent5="accent5" accent6="accent6" hlink="hlink" folHlink="folHlink"/>
  <p:sldLayoutIdLst>
    <p:sldLayoutId id="214748367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221" name="Google Shape;409;p25"/>
          <p:cNvGrpSpPr/>
          <p:nvPr/>
        </p:nvGrpSpPr>
        <p:grpSpPr>
          <a:xfrm>
            <a:off x="7267320" y="-374400"/>
            <a:ext cx="2455920" cy="5138280"/>
            <a:chOff x="7267320" y="-374400"/>
            <a:chExt cx="2455920" cy="5138280"/>
          </a:xfrm>
        </p:grpSpPr>
        <p:grpSp>
          <p:nvGrpSpPr>
            <p:cNvPr id="222" name="Google Shape;410;p25"/>
            <p:cNvGrpSpPr/>
            <p:nvPr/>
          </p:nvGrpSpPr>
          <p:grpSpPr>
            <a:xfrm>
              <a:off x="7432920" y="4506480"/>
              <a:ext cx="1309320" cy="257400"/>
              <a:chOff x="7432920" y="4506480"/>
              <a:chExt cx="1309320" cy="257400"/>
            </a:xfrm>
          </p:grpSpPr>
          <p:sp>
            <p:nvSpPr>
              <p:cNvPr id="223" name="Google Shape;411;p25"/>
              <p:cNvSpPr/>
              <p:nvPr/>
            </p:nvSpPr>
            <p:spPr>
              <a:xfrm>
                <a:off x="785232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24" name="Google Shape;412;p25"/>
              <p:cNvSpPr/>
              <p:nvPr/>
            </p:nvSpPr>
            <p:spPr>
              <a:xfrm>
                <a:off x="805644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25" name="Google Shape;413;p25"/>
              <p:cNvSpPr/>
              <p:nvPr/>
            </p:nvSpPr>
            <p:spPr>
              <a:xfrm>
                <a:off x="826056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26" name="Google Shape;414;p25"/>
              <p:cNvSpPr/>
              <p:nvPr/>
            </p:nvSpPr>
            <p:spPr>
              <a:xfrm>
                <a:off x="846468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27" name="Google Shape;415;p25"/>
              <p:cNvSpPr/>
              <p:nvPr/>
            </p:nvSpPr>
            <p:spPr>
              <a:xfrm>
                <a:off x="8668800" y="45064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28" name="Google Shape;416;p25"/>
              <p:cNvSpPr/>
              <p:nvPr/>
            </p:nvSpPr>
            <p:spPr>
              <a:xfrm>
                <a:off x="743292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29" name="Google Shape;417;p25"/>
              <p:cNvSpPr/>
              <p:nvPr/>
            </p:nvSpPr>
            <p:spPr>
              <a:xfrm>
                <a:off x="763704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30" name="Google Shape;418;p25"/>
              <p:cNvSpPr/>
              <p:nvPr/>
            </p:nvSpPr>
            <p:spPr>
              <a:xfrm>
                <a:off x="784116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31" name="Google Shape;419;p25"/>
              <p:cNvSpPr/>
              <p:nvPr/>
            </p:nvSpPr>
            <p:spPr>
              <a:xfrm>
                <a:off x="804528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32" name="Google Shape;420;p25"/>
              <p:cNvSpPr/>
              <p:nvPr/>
            </p:nvSpPr>
            <p:spPr>
              <a:xfrm>
                <a:off x="8249400" y="46904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233" name="Google Shape;421;p25"/>
            <p:cNvGrpSpPr/>
            <p:nvPr/>
          </p:nvGrpSpPr>
          <p:grpSpPr>
            <a:xfrm>
              <a:off x="7267320" y="-374400"/>
              <a:ext cx="2455920" cy="1917000"/>
              <a:chOff x="7267320" y="-374400"/>
              <a:chExt cx="2455920" cy="1917000"/>
            </a:xfrm>
          </p:grpSpPr>
          <p:sp>
            <p:nvSpPr>
              <p:cNvPr id="234" name="Google Shape;422;p25"/>
              <p:cNvSpPr/>
              <p:nvPr/>
            </p:nvSpPr>
            <p:spPr>
              <a:xfrm rot="16200000" flipH="1">
                <a:off x="7653240" y="-828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35" name="Google Shape;423;p25"/>
              <p:cNvSpPr/>
              <p:nvPr/>
            </p:nvSpPr>
            <p:spPr>
              <a:xfrm rot="2699400" flipH="1">
                <a:off x="8647920" y="63432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6" name="Google Shape;424;p25"/>
              <p:cNvSpPr/>
              <p:nvPr/>
            </p:nvSpPr>
            <p:spPr>
              <a:xfrm>
                <a:off x="7719480" y="14544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37" name="Google Shape;425;p25"/>
              <p:cNvSpPr/>
              <p:nvPr/>
            </p:nvSpPr>
            <p:spPr>
              <a:xfrm rot="2699400" flipH="1">
                <a:off x="7177680" y="-1548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8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grpSp>
        <p:nvGrpSpPr>
          <p:cNvPr id="238" name="Google Shape;427;p26"/>
          <p:cNvGrpSpPr/>
          <p:nvPr/>
        </p:nvGrpSpPr>
        <p:grpSpPr>
          <a:xfrm>
            <a:off x="7267320" y="387360"/>
            <a:ext cx="2455920" cy="5138280"/>
            <a:chOff x="7267320" y="387360"/>
            <a:chExt cx="2455920" cy="5138280"/>
          </a:xfrm>
        </p:grpSpPr>
        <p:grpSp>
          <p:nvGrpSpPr>
            <p:cNvPr id="239" name="Google Shape;428;p26"/>
            <p:cNvGrpSpPr/>
            <p:nvPr/>
          </p:nvGrpSpPr>
          <p:grpSpPr>
            <a:xfrm>
              <a:off x="7432920" y="387360"/>
              <a:ext cx="1309320" cy="257400"/>
              <a:chOff x="7432920" y="387360"/>
              <a:chExt cx="1309320" cy="257400"/>
            </a:xfrm>
          </p:grpSpPr>
          <p:sp>
            <p:nvSpPr>
              <p:cNvPr id="240" name="Google Shape;429;p26"/>
              <p:cNvSpPr/>
              <p:nvPr/>
            </p:nvSpPr>
            <p:spPr>
              <a:xfrm flipV="1">
                <a:off x="785232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1" name="Google Shape;430;p26"/>
              <p:cNvSpPr/>
              <p:nvPr/>
            </p:nvSpPr>
            <p:spPr>
              <a:xfrm flipV="1">
                <a:off x="805644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2" name="Google Shape;431;p26"/>
              <p:cNvSpPr/>
              <p:nvPr/>
            </p:nvSpPr>
            <p:spPr>
              <a:xfrm flipV="1">
                <a:off x="826056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3" name="Google Shape;432;p26"/>
              <p:cNvSpPr/>
              <p:nvPr/>
            </p:nvSpPr>
            <p:spPr>
              <a:xfrm flipV="1">
                <a:off x="846468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4" name="Google Shape;433;p26"/>
              <p:cNvSpPr/>
              <p:nvPr/>
            </p:nvSpPr>
            <p:spPr>
              <a:xfrm flipV="1">
                <a:off x="866880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5" name="Google Shape;434;p26"/>
              <p:cNvSpPr/>
              <p:nvPr/>
            </p:nvSpPr>
            <p:spPr>
              <a:xfrm flipV="1">
                <a:off x="743292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6" name="Google Shape;435;p26"/>
              <p:cNvSpPr/>
              <p:nvPr/>
            </p:nvSpPr>
            <p:spPr>
              <a:xfrm flipV="1">
                <a:off x="763704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7" name="Google Shape;436;p26"/>
              <p:cNvSpPr/>
              <p:nvPr/>
            </p:nvSpPr>
            <p:spPr>
              <a:xfrm flipV="1">
                <a:off x="784116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8" name="Google Shape;437;p26"/>
              <p:cNvSpPr/>
              <p:nvPr/>
            </p:nvSpPr>
            <p:spPr>
              <a:xfrm flipV="1">
                <a:off x="804528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49" name="Google Shape;438;p26"/>
              <p:cNvSpPr/>
              <p:nvPr/>
            </p:nvSpPr>
            <p:spPr>
              <a:xfrm flipV="1">
                <a:off x="824940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250" name="Google Shape;439;p26"/>
            <p:cNvGrpSpPr/>
            <p:nvPr/>
          </p:nvGrpSpPr>
          <p:grpSpPr>
            <a:xfrm>
              <a:off x="7267320" y="3608280"/>
              <a:ext cx="2455920" cy="1917360"/>
              <a:chOff x="7267320" y="3608280"/>
              <a:chExt cx="2455920" cy="1917360"/>
            </a:xfrm>
          </p:grpSpPr>
          <p:sp>
            <p:nvSpPr>
              <p:cNvPr id="251" name="Google Shape;440;p26"/>
              <p:cNvSpPr/>
              <p:nvPr/>
            </p:nvSpPr>
            <p:spPr>
              <a:xfrm rot="5400000" flipH="1" flipV="1">
                <a:off x="7653240" y="361080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52" name="Google Shape;441;p26"/>
              <p:cNvSpPr/>
              <p:nvPr/>
            </p:nvSpPr>
            <p:spPr>
              <a:xfrm rot="18900600" flipH="1" flipV="1">
                <a:off x="8648640" y="425484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53" name="Google Shape;442;p26"/>
              <p:cNvSpPr/>
              <p:nvPr/>
            </p:nvSpPr>
            <p:spPr>
              <a:xfrm flipV="1">
                <a:off x="7719480" y="369612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54" name="Google Shape;443;p26"/>
              <p:cNvSpPr/>
              <p:nvPr/>
            </p:nvSpPr>
            <p:spPr>
              <a:xfrm rot="18900600" flipH="1" flipV="1">
                <a:off x="7177680" y="496476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8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55"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sp>
        <p:nvSpPr>
          <p:cNvPr id="256" name="PlaceHolder 2"/>
          <p:cNvSpPr>
            <a:spLocks noGrp="1"/>
          </p:cNvSpPr>
          <p:nvPr>
            <p:ph type="body"/>
          </p:nvPr>
        </p:nvSpPr>
        <p:spPr>
          <a:xfrm>
            <a:off x="720000" y="1278000"/>
            <a:ext cx="4801680" cy="274140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grpSp>
        <p:nvGrpSpPr>
          <p:cNvPr id="257" name="Google Shape;31;p4"/>
          <p:cNvGrpSpPr/>
          <p:nvPr/>
        </p:nvGrpSpPr>
        <p:grpSpPr>
          <a:xfrm>
            <a:off x="6674040" y="-721440"/>
            <a:ext cx="2962440" cy="5493600"/>
            <a:chOff x="6674040" y="-721440"/>
            <a:chExt cx="2962440" cy="5493600"/>
          </a:xfrm>
        </p:grpSpPr>
        <p:grpSp>
          <p:nvGrpSpPr>
            <p:cNvPr id="258" name="Google Shape;32;p4"/>
            <p:cNvGrpSpPr/>
            <p:nvPr/>
          </p:nvGrpSpPr>
          <p:grpSpPr>
            <a:xfrm>
              <a:off x="7656480" y="-721440"/>
              <a:ext cx="1980000" cy="2320200"/>
              <a:chOff x="7656480" y="-721440"/>
              <a:chExt cx="1980000" cy="2320200"/>
            </a:xfrm>
          </p:grpSpPr>
          <p:sp>
            <p:nvSpPr>
              <p:cNvPr id="259" name="Google Shape;33;p4"/>
              <p:cNvSpPr/>
              <p:nvPr/>
            </p:nvSpPr>
            <p:spPr>
              <a:xfrm rot="16200000" flipH="1">
                <a:off x="7653240" y="-5796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260" name="Google Shape;34;p4"/>
              <p:cNvGrpSpPr/>
              <p:nvPr/>
            </p:nvGrpSpPr>
            <p:grpSpPr>
              <a:xfrm>
                <a:off x="7776000" y="-721440"/>
                <a:ext cx="1860480" cy="2320200"/>
                <a:chOff x="7776000" y="-721440"/>
                <a:chExt cx="1860480" cy="2320200"/>
              </a:xfrm>
            </p:grpSpPr>
            <p:sp>
              <p:nvSpPr>
                <p:cNvPr id="261" name="Google Shape;35;p4"/>
                <p:cNvSpPr/>
                <p:nvPr/>
              </p:nvSpPr>
              <p:spPr>
                <a:xfrm rot="2699400" flipH="1">
                  <a:off x="8561160" y="90792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2" name="Google Shape;36;p4"/>
                <p:cNvSpPr/>
                <p:nvPr/>
              </p:nvSpPr>
              <p:spPr>
                <a:xfrm>
                  <a:off x="7776000" y="28944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3" name="Google Shape;37;p4"/>
                <p:cNvSpPr/>
                <p:nvPr/>
              </p:nvSpPr>
              <p:spPr>
                <a:xfrm rot="2699400" flipH="1">
                  <a:off x="7753680" y="-36252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264" name="Google Shape;38;p4"/>
              <p:cNvSpPr/>
              <p:nvPr/>
            </p:nvSpPr>
            <p:spPr>
              <a:xfrm rot="2700000">
                <a:off x="7588800" y="-171720"/>
                <a:ext cx="770040" cy="12744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5360" bIns="453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265" name="Google Shape;39;p4"/>
            <p:cNvGrpSpPr/>
            <p:nvPr/>
          </p:nvGrpSpPr>
          <p:grpSpPr>
            <a:xfrm>
              <a:off x="6674040" y="4514760"/>
              <a:ext cx="1309320" cy="257400"/>
              <a:chOff x="6674040" y="4514760"/>
              <a:chExt cx="1309320" cy="257400"/>
            </a:xfrm>
          </p:grpSpPr>
          <p:sp>
            <p:nvSpPr>
              <p:cNvPr id="266" name="Google Shape;40;p4"/>
              <p:cNvSpPr/>
              <p:nvPr/>
            </p:nvSpPr>
            <p:spPr>
              <a:xfrm>
                <a:off x="709344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7" name="Google Shape;41;p4"/>
              <p:cNvSpPr/>
              <p:nvPr/>
            </p:nvSpPr>
            <p:spPr>
              <a:xfrm>
                <a:off x="729756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8" name="Google Shape;42;p4"/>
              <p:cNvSpPr/>
              <p:nvPr/>
            </p:nvSpPr>
            <p:spPr>
              <a:xfrm>
                <a:off x="750168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69" name="Google Shape;43;p4"/>
              <p:cNvSpPr/>
              <p:nvPr/>
            </p:nvSpPr>
            <p:spPr>
              <a:xfrm>
                <a:off x="770580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70" name="Google Shape;44;p4"/>
              <p:cNvSpPr/>
              <p:nvPr/>
            </p:nvSpPr>
            <p:spPr>
              <a:xfrm>
                <a:off x="790992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71" name="Google Shape;45;p4"/>
              <p:cNvSpPr/>
              <p:nvPr/>
            </p:nvSpPr>
            <p:spPr>
              <a:xfrm>
                <a:off x="667404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72" name="Google Shape;46;p4"/>
              <p:cNvSpPr/>
              <p:nvPr/>
            </p:nvSpPr>
            <p:spPr>
              <a:xfrm>
                <a:off x="687816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73" name="Google Shape;47;p4"/>
              <p:cNvSpPr/>
              <p:nvPr/>
            </p:nvSpPr>
            <p:spPr>
              <a:xfrm>
                <a:off x="708228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74" name="Google Shape;48;p4"/>
              <p:cNvSpPr/>
              <p:nvPr/>
            </p:nvSpPr>
            <p:spPr>
              <a:xfrm>
                <a:off x="728640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75" name="Google Shape;49;p4"/>
              <p:cNvSpPr/>
              <p:nvPr/>
            </p:nvSpPr>
            <p:spPr>
              <a:xfrm>
                <a:off x="749052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8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 name="PlaceHolder 1"/>
          <p:cNvSpPr>
            <a:spLocks noGrp="1"/>
          </p:cNvSpPr>
          <p:nvPr>
            <p:ph type="title"/>
          </p:nvPr>
        </p:nvSpPr>
        <p:spPr>
          <a:xfrm>
            <a:off x="713160" y="1440000"/>
            <a:ext cx="4032720" cy="1080360"/>
          </a:xfrm>
          <a:prstGeom prst="rect">
            <a:avLst/>
          </a:prstGeom>
          <a:solidFill>
            <a:schemeClr val="lt2"/>
          </a:solidFill>
          <a:ln w="0">
            <a:noFill/>
          </a:ln>
        </p:spPr>
        <p:txBody>
          <a:bodyPr lIns="91440" tIns="91440" rIns="91440" bIns="91440" anchor="ctr">
            <a:noAutofit/>
          </a:bodyPr>
          <a:lstStyle/>
          <a:p>
            <a:pPr indent="0">
              <a:lnSpc>
                <a:spcPct val="100000"/>
              </a:lnSpc>
              <a:buNone/>
            </a:pPr>
            <a:r>
              <a:rPr lang="fr-FR" sz="5000" b="0" strike="noStrike" spc="-1">
                <a:solidFill>
                  <a:schemeClr val="dk1"/>
                </a:solidFill>
                <a:latin typeface="Archivo Black"/>
                <a:ea typeface="Archivo Black"/>
              </a:rPr>
              <a:t>xx%</a:t>
            </a:r>
            <a:endParaRPr lang="fr-FR" sz="5000" b="0" strike="noStrike" spc="-1">
              <a:solidFill>
                <a:schemeClr val="dk1"/>
              </a:solidFill>
              <a:latin typeface="Arial"/>
            </a:endParaRPr>
          </a:p>
        </p:txBody>
      </p:sp>
      <p:sp>
        <p:nvSpPr>
          <p:cNvPr id="5" name="PlaceHolder 2"/>
          <p:cNvSpPr>
            <a:spLocks noGrp="1"/>
          </p:cNvSpPr>
          <p:nvPr>
            <p:ph type="body"/>
          </p:nvPr>
        </p:nvSpPr>
        <p:spPr>
          <a:xfrm>
            <a:off x="5397480" y="1055160"/>
            <a:ext cx="3033000" cy="3033000"/>
          </a:xfrm>
          <a:prstGeom prst="rect">
            <a:avLst/>
          </a:prstGeom>
          <a:noFill/>
          <a:ln w="38160">
            <a:solidFill>
              <a:schemeClr val="lt1"/>
            </a:solidFill>
            <a:round/>
          </a:ln>
        </p:spPr>
        <p:txBody>
          <a:bodyPr lIns="90000" tIns="45000" rIns="90000" bIns="45000" anchor="t">
            <a:normAutofit fontScale="50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6" name="Google Shape;146;p11"/>
          <p:cNvGrpSpPr/>
          <p:nvPr/>
        </p:nvGrpSpPr>
        <p:grpSpPr>
          <a:xfrm>
            <a:off x="3333960" y="4349160"/>
            <a:ext cx="1309320" cy="257400"/>
            <a:chOff x="3333960" y="4349160"/>
            <a:chExt cx="1309320" cy="257400"/>
          </a:xfrm>
        </p:grpSpPr>
        <p:sp>
          <p:nvSpPr>
            <p:cNvPr id="7" name="Google Shape;147;p11"/>
            <p:cNvSpPr/>
            <p:nvPr/>
          </p:nvSpPr>
          <p:spPr>
            <a:xfrm flipV="1">
              <a:off x="375336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 name="Google Shape;148;p11"/>
            <p:cNvSpPr/>
            <p:nvPr/>
          </p:nvSpPr>
          <p:spPr>
            <a:xfrm flipV="1">
              <a:off x="395748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 name="Google Shape;149;p11"/>
            <p:cNvSpPr/>
            <p:nvPr/>
          </p:nvSpPr>
          <p:spPr>
            <a:xfrm flipV="1">
              <a:off x="416160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0" name="Google Shape;150;p11"/>
            <p:cNvSpPr/>
            <p:nvPr/>
          </p:nvSpPr>
          <p:spPr>
            <a:xfrm flipV="1">
              <a:off x="436572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1" name="Google Shape;151;p11"/>
            <p:cNvSpPr/>
            <p:nvPr/>
          </p:nvSpPr>
          <p:spPr>
            <a:xfrm flipV="1">
              <a:off x="4569840" y="4533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 name="Google Shape;152;p11"/>
            <p:cNvSpPr/>
            <p:nvPr/>
          </p:nvSpPr>
          <p:spPr>
            <a:xfrm flipV="1">
              <a:off x="333396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3" name="Google Shape;153;p11"/>
            <p:cNvSpPr/>
            <p:nvPr/>
          </p:nvSpPr>
          <p:spPr>
            <a:xfrm flipV="1">
              <a:off x="353808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4" name="Google Shape;154;p11"/>
            <p:cNvSpPr/>
            <p:nvPr/>
          </p:nvSpPr>
          <p:spPr>
            <a:xfrm flipV="1">
              <a:off x="374220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5" name="Google Shape;155;p11"/>
            <p:cNvSpPr/>
            <p:nvPr/>
          </p:nvSpPr>
          <p:spPr>
            <a:xfrm flipV="1">
              <a:off x="394632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6" name="Google Shape;156;p11"/>
            <p:cNvSpPr/>
            <p:nvPr/>
          </p:nvSpPr>
          <p:spPr>
            <a:xfrm flipV="1">
              <a:off x="4150440" y="4349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7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grpSp>
        <p:nvGrpSpPr>
          <p:cNvPr id="279" name="Google Shape;56;p5"/>
          <p:cNvGrpSpPr/>
          <p:nvPr/>
        </p:nvGrpSpPr>
        <p:grpSpPr>
          <a:xfrm>
            <a:off x="7656480" y="-721440"/>
            <a:ext cx="1980000" cy="2320200"/>
            <a:chOff x="7656480" y="-721440"/>
            <a:chExt cx="1980000" cy="2320200"/>
          </a:xfrm>
        </p:grpSpPr>
        <p:sp>
          <p:nvSpPr>
            <p:cNvPr id="280" name="Google Shape;57;p5"/>
            <p:cNvSpPr/>
            <p:nvPr/>
          </p:nvSpPr>
          <p:spPr>
            <a:xfrm rot="16200000" flipH="1">
              <a:off x="7653240" y="-5796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281" name="Google Shape;58;p5"/>
            <p:cNvGrpSpPr/>
            <p:nvPr/>
          </p:nvGrpSpPr>
          <p:grpSpPr>
            <a:xfrm>
              <a:off x="7776000" y="-721440"/>
              <a:ext cx="1860480" cy="2320200"/>
              <a:chOff x="7776000" y="-721440"/>
              <a:chExt cx="1860480" cy="2320200"/>
            </a:xfrm>
          </p:grpSpPr>
          <p:sp>
            <p:nvSpPr>
              <p:cNvPr id="282" name="Google Shape;59;p5"/>
              <p:cNvSpPr/>
              <p:nvPr/>
            </p:nvSpPr>
            <p:spPr>
              <a:xfrm rot="2699400" flipH="1">
                <a:off x="8561160" y="90792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3" name="Google Shape;60;p5"/>
              <p:cNvSpPr/>
              <p:nvPr/>
            </p:nvSpPr>
            <p:spPr>
              <a:xfrm>
                <a:off x="7776000" y="28944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84" name="Google Shape;61;p5"/>
              <p:cNvSpPr/>
              <p:nvPr/>
            </p:nvSpPr>
            <p:spPr>
              <a:xfrm rot="2699400" flipH="1">
                <a:off x="7753680" y="-36252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285" name="Google Shape;62;p5"/>
            <p:cNvSpPr/>
            <p:nvPr/>
          </p:nvSpPr>
          <p:spPr>
            <a:xfrm rot="2700000">
              <a:off x="7588800" y="-171720"/>
              <a:ext cx="770040" cy="12744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5360" bIns="453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8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grpSp>
        <p:nvGrpSpPr>
          <p:cNvPr id="290" name="Google Shape;65;p6"/>
          <p:cNvGrpSpPr/>
          <p:nvPr/>
        </p:nvGrpSpPr>
        <p:grpSpPr>
          <a:xfrm>
            <a:off x="7267320" y="387360"/>
            <a:ext cx="2455920" cy="5138280"/>
            <a:chOff x="7267320" y="387360"/>
            <a:chExt cx="2455920" cy="5138280"/>
          </a:xfrm>
        </p:grpSpPr>
        <p:grpSp>
          <p:nvGrpSpPr>
            <p:cNvPr id="291" name="Google Shape;66;p6"/>
            <p:cNvGrpSpPr/>
            <p:nvPr/>
          </p:nvGrpSpPr>
          <p:grpSpPr>
            <a:xfrm>
              <a:off x="7432920" y="387360"/>
              <a:ext cx="1309320" cy="257400"/>
              <a:chOff x="7432920" y="387360"/>
              <a:chExt cx="1309320" cy="257400"/>
            </a:xfrm>
          </p:grpSpPr>
          <p:sp>
            <p:nvSpPr>
              <p:cNvPr id="292" name="Google Shape;67;p6"/>
              <p:cNvSpPr/>
              <p:nvPr/>
            </p:nvSpPr>
            <p:spPr>
              <a:xfrm flipV="1">
                <a:off x="785232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3" name="Google Shape;68;p6"/>
              <p:cNvSpPr/>
              <p:nvPr/>
            </p:nvSpPr>
            <p:spPr>
              <a:xfrm flipV="1">
                <a:off x="805644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4" name="Google Shape;69;p6"/>
              <p:cNvSpPr/>
              <p:nvPr/>
            </p:nvSpPr>
            <p:spPr>
              <a:xfrm flipV="1">
                <a:off x="826056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5" name="Google Shape;70;p6"/>
              <p:cNvSpPr/>
              <p:nvPr/>
            </p:nvSpPr>
            <p:spPr>
              <a:xfrm flipV="1">
                <a:off x="846468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6" name="Google Shape;71;p6"/>
              <p:cNvSpPr/>
              <p:nvPr/>
            </p:nvSpPr>
            <p:spPr>
              <a:xfrm flipV="1">
                <a:off x="866880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7" name="Google Shape;72;p6"/>
              <p:cNvSpPr/>
              <p:nvPr/>
            </p:nvSpPr>
            <p:spPr>
              <a:xfrm flipV="1">
                <a:off x="743292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8" name="Google Shape;73;p6"/>
              <p:cNvSpPr/>
              <p:nvPr/>
            </p:nvSpPr>
            <p:spPr>
              <a:xfrm flipV="1">
                <a:off x="763704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299" name="Google Shape;74;p6"/>
              <p:cNvSpPr/>
              <p:nvPr/>
            </p:nvSpPr>
            <p:spPr>
              <a:xfrm flipV="1">
                <a:off x="784116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00" name="Google Shape;75;p6"/>
              <p:cNvSpPr/>
              <p:nvPr/>
            </p:nvSpPr>
            <p:spPr>
              <a:xfrm flipV="1">
                <a:off x="804528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01" name="Google Shape;76;p6"/>
              <p:cNvSpPr/>
              <p:nvPr/>
            </p:nvSpPr>
            <p:spPr>
              <a:xfrm flipV="1">
                <a:off x="824940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302" name="Google Shape;77;p6"/>
            <p:cNvGrpSpPr/>
            <p:nvPr/>
          </p:nvGrpSpPr>
          <p:grpSpPr>
            <a:xfrm>
              <a:off x="7267320" y="3608280"/>
              <a:ext cx="2455920" cy="1917360"/>
              <a:chOff x="7267320" y="3608280"/>
              <a:chExt cx="2455920" cy="1917360"/>
            </a:xfrm>
          </p:grpSpPr>
          <p:sp>
            <p:nvSpPr>
              <p:cNvPr id="303" name="Google Shape;78;p6"/>
              <p:cNvSpPr/>
              <p:nvPr/>
            </p:nvSpPr>
            <p:spPr>
              <a:xfrm rot="5400000" flipH="1" flipV="1">
                <a:off x="7653240" y="361080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04" name="Google Shape;79;p6"/>
              <p:cNvSpPr/>
              <p:nvPr/>
            </p:nvSpPr>
            <p:spPr>
              <a:xfrm rot="18900600" flipH="1" flipV="1">
                <a:off x="8648640" y="425484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5" name="Google Shape;80;p6"/>
              <p:cNvSpPr/>
              <p:nvPr/>
            </p:nvSpPr>
            <p:spPr>
              <a:xfrm flipV="1">
                <a:off x="7719480" y="369612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06" name="Google Shape;81;p6"/>
              <p:cNvSpPr/>
              <p:nvPr/>
            </p:nvSpPr>
            <p:spPr>
              <a:xfrm rot="18900600" flipH="1" flipV="1">
                <a:off x="7177680" y="496476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8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08"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grpSp>
        <p:nvGrpSpPr>
          <p:cNvPr id="309" name="Google Shape;86;p7"/>
          <p:cNvGrpSpPr/>
          <p:nvPr/>
        </p:nvGrpSpPr>
        <p:grpSpPr>
          <a:xfrm>
            <a:off x="2212560" y="2617920"/>
            <a:ext cx="7421760" cy="2775960"/>
            <a:chOff x="2212560" y="2617920"/>
            <a:chExt cx="7421760" cy="2775960"/>
          </a:xfrm>
        </p:grpSpPr>
        <p:grpSp>
          <p:nvGrpSpPr>
            <p:cNvPr id="310" name="Google Shape;87;p7"/>
            <p:cNvGrpSpPr/>
            <p:nvPr/>
          </p:nvGrpSpPr>
          <p:grpSpPr>
            <a:xfrm>
              <a:off x="2212560" y="4514760"/>
              <a:ext cx="1309320" cy="257400"/>
              <a:chOff x="2212560" y="4514760"/>
              <a:chExt cx="1309320" cy="257400"/>
            </a:xfrm>
          </p:grpSpPr>
          <p:sp>
            <p:nvSpPr>
              <p:cNvPr id="311" name="Google Shape;88;p7"/>
              <p:cNvSpPr/>
              <p:nvPr/>
            </p:nvSpPr>
            <p:spPr>
              <a:xfrm>
                <a:off x="263196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2" name="Google Shape;89;p7"/>
              <p:cNvSpPr/>
              <p:nvPr/>
            </p:nvSpPr>
            <p:spPr>
              <a:xfrm>
                <a:off x="283608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3" name="Google Shape;90;p7"/>
              <p:cNvSpPr/>
              <p:nvPr/>
            </p:nvSpPr>
            <p:spPr>
              <a:xfrm>
                <a:off x="304020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4" name="Google Shape;91;p7"/>
              <p:cNvSpPr/>
              <p:nvPr/>
            </p:nvSpPr>
            <p:spPr>
              <a:xfrm>
                <a:off x="324432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5" name="Google Shape;92;p7"/>
              <p:cNvSpPr/>
              <p:nvPr/>
            </p:nvSpPr>
            <p:spPr>
              <a:xfrm>
                <a:off x="344844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6" name="Google Shape;93;p7"/>
              <p:cNvSpPr/>
              <p:nvPr/>
            </p:nvSpPr>
            <p:spPr>
              <a:xfrm>
                <a:off x="221256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7" name="Google Shape;94;p7"/>
              <p:cNvSpPr/>
              <p:nvPr/>
            </p:nvSpPr>
            <p:spPr>
              <a:xfrm>
                <a:off x="241668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8" name="Google Shape;95;p7"/>
              <p:cNvSpPr/>
              <p:nvPr/>
            </p:nvSpPr>
            <p:spPr>
              <a:xfrm>
                <a:off x="262080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19" name="Google Shape;96;p7"/>
              <p:cNvSpPr/>
              <p:nvPr/>
            </p:nvSpPr>
            <p:spPr>
              <a:xfrm>
                <a:off x="282492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20" name="Google Shape;97;p7"/>
              <p:cNvSpPr/>
              <p:nvPr/>
            </p:nvSpPr>
            <p:spPr>
              <a:xfrm>
                <a:off x="302904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321" name="Google Shape;98;p7"/>
            <p:cNvGrpSpPr/>
            <p:nvPr/>
          </p:nvGrpSpPr>
          <p:grpSpPr>
            <a:xfrm>
              <a:off x="6687000" y="2617920"/>
              <a:ext cx="2947320" cy="2775960"/>
              <a:chOff x="6687000" y="2617920"/>
              <a:chExt cx="2947320" cy="2775960"/>
            </a:xfrm>
          </p:grpSpPr>
          <p:sp>
            <p:nvSpPr>
              <p:cNvPr id="322" name="Google Shape;99;p7"/>
              <p:cNvSpPr/>
              <p:nvPr/>
            </p:nvSpPr>
            <p:spPr>
              <a:xfrm flipH="1">
                <a:off x="6687000" y="2703600"/>
                <a:ext cx="2456640" cy="244692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23" name="Google Shape;100;p7"/>
              <p:cNvSpPr/>
              <p:nvPr/>
            </p:nvSpPr>
            <p:spPr>
              <a:xfrm rot="18900600">
                <a:off x="7946640" y="384948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4" name="Google Shape;101;p7"/>
              <p:cNvSpPr/>
              <p:nvPr/>
            </p:nvSpPr>
            <p:spPr>
              <a:xfrm rot="18900000">
                <a:off x="6856920" y="494388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5" name="Google Shape;102;p7"/>
              <p:cNvSpPr/>
              <p:nvPr/>
            </p:nvSpPr>
            <p:spPr>
              <a:xfrm>
                <a:off x="6962400" y="355392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26" name="Google Shape;103;p7"/>
              <p:cNvSpPr/>
              <p:nvPr/>
            </p:nvSpPr>
            <p:spPr>
              <a:xfrm rot="18900600">
                <a:off x="7651080" y="31993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9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27" name="PlaceHolder 1"/>
          <p:cNvSpPr>
            <a:spLocks noGrp="1"/>
          </p:cNvSpPr>
          <p:nvPr>
            <p:ph type="title"/>
          </p:nvPr>
        </p:nvSpPr>
        <p:spPr>
          <a:xfrm>
            <a:off x="713160" y="1488240"/>
            <a:ext cx="4683960" cy="2166480"/>
          </a:xfrm>
          <a:prstGeom prst="rect">
            <a:avLst/>
          </a:prstGeom>
          <a:noFill/>
          <a:ln w="0">
            <a:noFill/>
          </a:ln>
        </p:spPr>
        <p:txBody>
          <a:bodyPr lIns="91440" tIns="91440" rIns="91440" bIns="91440" anchor="ctr">
            <a:noAutofit/>
          </a:bodyPr>
          <a:lstStyle/>
          <a:p>
            <a:pPr indent="0">
              <a:buNone/>
            </a:pPr>
            <a:r>
              <a:rPr lang="fr-FR" sz="6000" b="0" strike="noStrike" spc="-1">
                <a:solidFill>
                  <a:schemeClr val="dk1"/>
                </a:solidFill>
                <a:latin typeface="Arial"/>
              </a:rPr>
              <a:t>Click to edit the title text format</a:t>
            </a:r>
          </a:p>
        </p:txBody>
      </p:sp>
      <p:sp>
        <p:nvSpPr>
          <p:cNvPr id="328" name="PlaceHolder 2"/>
          <p:cNvSpPr>
            <a:spLocks noGrp="1"/>
          </p:cNvSpPr>
          <p:nvPr>
            <p:ph type="body"/>
          </p:nvPr>
        </p:nvSpPr>
        <p:spPr>
          <a:xfrm>
            <a:off x="5397480" y="1055160"/>
            <a:ext cx="3033000" cy="3033000"/>
          </a:xfrm>
          <a:prstGeom prst="rect">
            <a:avLst/>
          </a:prstGeom>
          <a:noFill/>
          <a:ln w="38160">
            <a:solidFill>
              <a:schemeClr val="lt1"/>
            </a:solidFill>
            <a:round/>
          </a:ln>
        </p:spPr>
        <p:txBody>
          <a:bodyPr lIns="90000" tIns="45000" rIns="90000" bIns="45000" anchor="t">
            <a:normAutofit fontScale="50000" lnSpcReduction="20000"/>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grpSp>
        <p:nvGrpSpPr>
          <p:cNvPr id="329" name="Google Shape;107;p8"/>
          <p:cNvGrpSpPr/>
          <p:nvPr/>
        </p:nvGrpSpPr>
        <p:grpSpPr>
          <a:xfrm>
            <a:off x="2669760" y="539640"/>
            <a:ext cx="1309320" cy="257400"/>
            <a:chOff x="2669760" y="539640"/>
            <a:chExt cx="1309320" cy="257400"/>
          </a:xfrm>
        </p:grpSpPr>
        <p:sp>
          <p:nvSpPr>
            <p:cNvPr id="330" name="Google Shape;108;p8"/>
            <p:cNvSpPr/>
            <p:nvPr/>
          </p:nvSpPr>
          <p:spPr>
            <a:xfrm>
              <a:off x="3089160" y="5396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1" name="Google Shape;109;p8"/>
            <p:cNvSpPr/>
            <p:nvPr/>
          </p:nvSpPr>
          <p:spPr>
            <a:xfrm>
              <a:off x="3293280" y="5396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2" name="Google Shape;110;p8"/>
            <p:cNvSpPr/>
            <p:nvPr/>
          </p:nvSpPr>
          <p:spPr>
            <a:xfrm>
              <a:off x="3497400" y="5396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3" name="Google Shape;111;p8"/>
            <p:cNvSpPr/>
            <p:nvPr/>
          </p:nvSpPr>
          <p:spPr>
            <a:xfrm>
              <a:off x="3701520" y="5396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4" name="Google Shape;112;p8"/>
            <p:cNvSpPr/>
            <p:nvPr/>
          </p:nvSpPr>
          <p:spPr>
            <a:xfrm>
              <a:off x="3905640" y="53964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5" name="Google Shape;113;p8"/>
            <p:cNvSpPr/>
            <p:nvPr/>
          </p:nvSpPr>
          <p:spPr>
            <a:xfrm>
              <a:off x="2669760" y="72360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6" name="Google Shape;114;p8"/>
            <p:cNvSpPr/>
            <p:nvPr/>
          </p:nvSpPr>
          <p:spPr>
            <a:xfrm>
              <a:off x="2873880" y="72360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7" name="Google Shape;115;p8"/>
            <p:cNvSpPr/>
            <p:nvPr/>
          </p:nvSpPr>
          <p:spPr>
            <a:xfrm>
              <a:off x="3078000" y="72360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8" name="Google Shape;116;p8"/>
            <p:cNvSpPr/>
            <p:nvPr/>
          </p:nvSpPr>
          <p:spPr>
            <a:xfrm>
              <a:off x="3282120" y="72360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9" name="Google Shape;117;p8"/>
            <p:cNvSpPr/>
            <p:nvPr/>
          </p:nvSpPr>
          <p:spPr>
            <a:xfrm>
              <a:off x="3486240" y="72360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60" name="PlaceHolder 1"/>
          <p:cNvSpPr>
            <a:spLocks noGrp="1"/>
          </p:cNvSpPr>
          <p:nvPr>
            <p:ph type="body"/>
          </p:nvPr>
        </p:nvSpPr>
        <p:spPr>
          <a:xfrm>
            <a:off x="0" y="0"/>
            <a:ext cx="9143640" cy="5143320"/>
          </a:xfrm>
          <a:prstGeom prst="rect">
            <a:avLst/>
          </a:prstGeom>
          <a:noFill/>
          <a:ln w="0">
            <a:noFill/>
          </a:ln>
        </p:spPr>
        <p:txBody>
          <a:bodyPr lIns="90000" tIns="45000" rIns="90000" bIns="45000" anchor="t">
            <a:normAutofit/>
          </a:bodyPr>
          <a:lstStyle/>
          <a:p>
            <a:pPr marL="432000" indent="-324000">
              <a:spcBef>
                <a:spcPts val="1417"/>
              </a:spcBef>
              <a:buClr>
                <a:srgbClr val="000000"/>
              </a:buClr>
              <a:buSzPct val="45000"/>
              <a:buFont typeface="Wingdings" charset="2"/>
              <a:buChar char=""/>
            </a:pPr>
            <a:r>
              <a:rPr lang="fr-FR" sz="18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8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8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8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8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8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800" b="0" strike="noStrike" spc="-1">
                <a:solidFill>
                  <a:srgbClr val="000000"/>
                </a:solidFill>
                <a:latin typeface="Arial"/>
              </a:rPr>
              <a:t>Seventh Outline Level</a:t>
            </a:r>
          </a:p>
        </p:txBody>
      </p:sp>
      <p:sp>
        <p:nvSpPr>
          <p:cNvPr id="361" name="PlaceHolder 2"/>
          <p:cNvSpPr>
            <a:spLocks noGrp="1"/>
          </p:cNvSpPr>
          <p:nvPr>
            <p:ph type="title"/>
          </p:nvPr>
        </p:nvSpPr>
        <p:spPr>
          <a:xfrm>
            <a:off x="720000" y="3862080"/>
            <a:ext cx="7703640" cy="572400"/>
          </a:xfrm>
          <a:prstGeom prst="rect">
            <a:avLst/>
          </a:prstGeom>
          <a:solidFill>
            <a:schemeClr val="lt1"/>
          </a:solidFill>
          <a:ln w="0">
            <a:noFill/>
          </a:ln>
        </p:spPr>
        <p:txBody>
          <a:bodyPr lIns="91440" tIns="91440" rIns="91440" bIns="91440" anchor="ctr">
            <a:noAutofit/>
          </a:bodyPr>
          <a:lstStyle/>
          <a:p>
            <a:pPr indent="0">
              <a:buNone/>
            </a:pPr>
            <a:r>
              <a:rPr lang="fr-FR" sz="30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69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9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362" name="PlaceHolder 1"/>
          <p:cNvSpPr>
            <a:spLocks noGrp="1"/>
          </p:cNvSpPr>
          <p:nvPr>
            <p:ph type="title"/>
          </p:nvPr>
        </p:nvSpPr>
        <p:spPr>
          <a:xfrm>
            <a:off x="723600" y="511200"/>
            <a:ext cx="7696800" cy="482040"/>
          </a:xfrm>
          <a:prstGeom prst="rect">
            <a:avLst/>
          </a:prstGeom>
          <a:noFill/>
          <a:ln w="0">
            <a:noFill/>
          </a:ln>
        </p:spPr>
        <p:txBody>
          <a:bodyPr lIns="91440" tIns="91440" rIns="91440" bIns="91440" anchor="t">
            <a:noAutofit/>
          </a:bodyPr>
          <a:lstStyle/>
          <a:p>
            <a:pPr indent="0">
              <a:buNone/>
            </a:pPr>
            <a:r>
              <a:rPr lang="fr-FR" sz="2400" b="0" strike="noStrike" spc="-1">
                <a:solidFill>
                  <a:schemeClr val="dk1"/>
                </a:solidFill>
                <a:latin typeface="Arial"/>
              </a:rPr>
              <a:t>Click to edit the title text format</a:t>
            </a:r>
          </a:p>
        </p:txBody>
      </p:sp>
    </p:spTree>
  </p:cSld>
  <p:clrMap bg1="lt1" tx1="dk1" bg2="lt2" tx2="dk2" accent1="accent1" accent2="accent2" accent3="accent3" accent4="accent4" accent5="accent5" accent6="accent6" hlink="hlink" folHlink="folHlink"/>
  <p:sldLayoutIdLst>
    <p:sldLayoutId id="214748370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7"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sp>
        <p:nvSpPr>
          <p:cNvPr id="18" name="PlaceHolder 2"/>
          <p:cNvSpPr>
            <a:spLocks noGrp="1"/>
          </p:cNvSpPr>
          <p:nvPr>
            <p:ph type="title"/>
          </p:nvPr>
        </p:nvSpPr>
        <p:spPr>
          <a:xfrm>
            <a:off x="796320" y="1633680"/>
            <a:ext cx="707040" cy="1235520"/>
          </a:xfrm>
          <a:prstGeom prst="rect">
            <a:avLst/>
          </a:prstGeom>
          <a:solidFill>
            <a:schemeClr val="lt2"/>
          </a:solidFill>
          <a:ln w="0">
            <a:noFill/>
          </a:ln>
        </p:spPr>
        <p:txBody>
          <a:bodyPr lIns="91440" tIns="91440" rIns="91440" bIns="91440" anchor="ctr">
            <a:noAutofit/>
          </a:bodyPr>
          <a:lstStyle/>
          <a:p>
            <a:pPr indent="0" algn="ctr">
              <a:lnSpc>
                <a:spcPct val="100000"/>
              </a:lnSpc>
              <a:buNone/>
            </a:pPr>
            <a:r>
              <a:rPr lang="fr-FR" sz="3000" b="0" strike="noStrike" spc="-1">
                <a:solidFill>
                  <a:schemeClr val="dk1"/>
                </a:solidFill>
                <a:latin typeface="Archivo Black"/>
                <a:ea typeface="Archivo Black"/>
              </a:rPr>
              <a:t>xx%</a:t>
            </a:r>
            <a:endParaRPr lang="fr-FR" sz="3000" b="0" strike="noStrike" spc="-1">
              <a:solidFill>
                <a:schemeClr val="dk1"/>
              </a:solidFill>
              <a:latin typeface="Arial"/>
            </a:endParaRPr>
          </a:p>
        </p:txBody>
      </p:sp>
      <p:sp>
        <p:nvSpPr>
          <p:cNvPr id="19" name="PlaceHolder 3"/>
          <p:cNvSpPr>
            <a:spLocks noGrp="1"/>
          </p:cNvSpPr>
          <p:nvPr>
            <p:ph type="title"/>
          </p:nvPr>
        </p:nvSpPr>
        <p:spPr>
          <a:xfrm>
            <a:off x="4750920" y="3290760"/>
            <a:ext cx="707040" cy="1235520"/>
          </a:xfrm>
          <a:prstGeom prst="rect">
            <a:avLst/>
          </a:prstGeom>
          <a:solidFill>
            <a:schemeClr val="lt2"/>
          </a:solidFill>
          <a:ln w="0">
            <a:noFill/>
          </a:ln>
        </p:spPr>
        <p:txBody>
          <a:bodyPr lIns="91440" tIns="91440" rIns="91440" bIns="91440" anchor="ctr">
            <a:noAutofit/>
          </a:bodyPr>
          <a:lstStyle/>
          <a:p>
            <a:pPr indent="0" algn="r">
              <a:lnSpc>
                <a:spcPct val="100000"/>
              </a:lnSpc>
              <a:buNone/>
            </a:pPr>
            <a:r>
              <a:rPr lang="fr-FR" sz="3000" b="0" strike="noStrike" spc="-1">
                <a:solidFill>
                  <a:schemeClr val="dk1"/>
                </a:solidFill>
                <a:latin typeface="Archivo Black"/>
                <a:ea typeface="Archivo Black"/>
              </a:rPr>
              <a:t>xx%</a:t>
            </a:r>
            <a:endParaRPr lang="fr-FR" sz="3000" b="0" strike="noStrike" spc="-1">
              <a:solidFill>
                <a:schemeClr val="dk1"/>
              </a:solidFill>
              <a:latin typeface="Arial"/>
            </a:endParaRPr>
          </a:p>
        </p:txBody>
      </p:sp>
      <p:sp>
        <p:nvSpPr>
          <p:cNvPr id="20" name="PlaceHolder 4"/>
          <p:cNvSpPr>
            <a:spLocks noGrp="1"/>
          </p:cNvSpPr>
          <p:nvPr>
            <p:ph type="title"/>
          </p:nvPr>
        </p:nvSpPr>
        <p:spPr>
          <a:xfrm>
            <a:off x="796320" y="3290760"/>
            <a:ext cx="707040" cy="1235520"/>
          </a:xfrm>
          <a:prstGeom prst="rect">
            <a:avLst/>
          </a:prstGeom>
          <a:solidFill>
            <a:schemeClr val="lt2"/>
          </a:solidFill>
          <a:ln w="0">
            <a:noFill/>
          </a:ln>
        </p:spPr>
        <p:txBody>
          <a:bodyPr lIns="91440" tIns="91440" rIns="91440" bIns="91440" anchor="ctr">
            <a:noAutofit/>
          </a:bodyPr>
          <a:lstStyle/>
          <a:p>
            <a:pPr indent="0" algn="r">
              <a:lnSpc>
                <a:spcPct val="100000"/>
              </a:lnSpc>
              <a:buNone/>
            </a:pPr>
            <a:r>
              <a:rPr lang="fr-FR" sz="3000" b="0" strike="noStrike" spc="-1">
                <a:solidFill>
                  <a:schemeClr val="dk1"/>
                </a:solidFill>
                <a:latin typeface="Archivo Black"/>
                <a:ea typeface="Archivo Black"/>
              </a:rPr>
              <a:t>xx%</a:t>
            </a:r>
            <a:endParaRPr lang="fr-FR" sz="3000" b="0" strike="noStrike" spc="-1">
              <a:solidFill>
                <a:schemeClr val="dk1"/>
              </a:solidFill>
              <a:latin typeface="Arial"/>
            </a:endParaRPr>
          </a:p>
        </p:txBody>
      </p:sp>
      <p:sp>
        <p:nvSpPr>
          <p:cNvPr id="21" name="PlaceHolder 5"/>
          <p:cNvSpPr>
            <a:spLocks noGrp="1"/>
          </p:cNvSpPr>
          <p:nvPr>
            <p:ph type="title"/>
          </p:nvPr>
        </p:nvSpPr>
        <p:spPr>
          <a:xfrm>
            <a:off x="4750920" y="1633680"/>
            <a:ext cx="707040" cy="1235520"/>
          </a:xfrm>
          <a:prstGeom prst="rect">
            <a:avLst/>
          </a:prstGeom>
          <a:solidFill>
            <a:schemeClr val="lt2"/>
          </a:solidFill>
          <a:ln w="0">
            <a:noFill/>
          </a:ln>
        </p:spPr>
        <p:txBody>
          <a:bodyPr lIns="91440" tIns="91440" rIns="91440" bIns="91440" anchor="ctr">
            <a:noAutofit/>
          </a:bodyPr>
          <a:lstStyle/>
          <a:p>
            <a:pPr indent="0" algn="r">
              <a:lnSpc>
                <a:spcPct val="100000"/>
              </a:lnSpc>
              <a:buNone/>
            </a:pPr>
            <a:r>
              <a:rPr lang="fr-FR" sz="3000" b="0" strike="noStrike" spc="-1">
                <a:solidFill>
                  <a:schemeClr val="dk1"/>
                </a:solidFill>
                <a:latin typeface="Archivo Black"/>
                <a:ea typeface="Archivo Black"/>
              </a:rPr>
              <a:t>xx%</a:t>
            </a:r>
            <a:endParaRPr lang="fr-FR" sz="3000" b="0" strike="noStrike" spc="-1">
              <a:solidFill>
                <a:schemeClr val="dk1"/>
              </a:solidFill>
              <a:latin typeface="Arial"/>
            </a:endParaRPr>
          </a:p>
        </p:txBody>
      </p:sp>
      <p:grpSp>
        <p:nvGrpSpPr>
          <p:cNvPr id="22" name="Google Shape;172;p13"/>
          <p:cNvGrpSpPr/>
          <p:nvPr/>
        </p:nvGrpSpPr>
        <p:grpSpPr>
          <a:xfrm>
            <a:off x="7527600" y="-437040"/>
            <a:ext cx="2303280" cy="2075400"/>
            <a:chOff x="7527600" y="-437040"/>
            <a:chExt cx="2303280" cy="2075400"/>
          </a:xfrm>
        </p:grpSpPr>
        <p:sp>
          <p:nvSpPr>
            <p:cNvPr id="23" name="Google Shape;173;p13"/>
            <p:cNvSpPr/>
            <p:nvPr/>
          </p:nvSpPr>
          <p:spPr>
            <a:xfrm rot="16200000" flipH="1">
              <a:off x="7653240" y="-5796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24" name="Google Shape;174;p13"/>
            <p:cNvGrpSpPr/>
            <p:nvPr/>
          </p:nvGrpSpPr>
          <p:grpSpPr>
            <a:xfrm>
              <a:off x="7527600" y="-190440"/>
              <a:ext cx="2303280" cy="1828800"/>
              <a:chOff x="7527600" y="-190440"/>
              <a:chExt cx="2303280" cy="1828800"/>
            </a:xfrm>
          </p:grpSpPr>
          <p:sp>
            <p:nvSpPr>
              <p:cNvPr id="25" name="Google Shape;175;p13"/>
              <p:cNvSpPr/>
              <p:nvPr/>
            </p:nvSpPr>
            <p:spPr>
              <a:xfrm rot="2699400" flipH="1">
                <a:off x="8755560" y="66600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6" name="Google Shape;176;p13"/>
              <p:cNvSpPr/>
              <p:nvPr/>
            </p:nvSpPr>
            <p:spPr>
              <a:xfrm>
                <a:off x="7979760" y="32904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27" name="Google Shape;177;p13"/>
              <p:cNvSpPr/>
              <p:nvPr/>
            </p:nvSpPr>
            <p:spPr>
              <a:xfrm rot="2699400" flipH="1">
                <a:off x="7437960" y="16812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28" name="Google Shape;178;p13"/>
            <p:cNvSpPr/>
            <p:nvPr/>
          </p:nvSpPr>
          <p:spPr>
            <a:xfrm rot="2700000">
              <a:off x="7775640" y="-183240"/>
              <a:ext cx="770040" cy="12744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5360" bIns="453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29" name="PlaceHolder 1"/>
          <p:cNvSpPr>
            <a:spLocks noGrp="1"/>
          </p:cNvSpPr>
          <p:nvPr>
            <p:ph type="title"/>
          </p:nvPr>
        </p:nvSpPr>
        <p:spPr>
          <a:xfrm>
            <a:off x="713160" y="4091040"/>
            <a:ext cx="4620600" cy="531720"/>
          </a:xfrm>
          <a:prstGeom prst="rect">
            <a:avLst/>
          </a:prstGeom>
          <a:noFill/>
          <a:ln w="0">
            <a:noFill/>
          </a:ln>
        </p:spPr>
        <p:txBody>
          <a:bodyPr lIns="91440" tIns="91440" rIns="91440" bIns="91440" anchor="t">
            <a:noAutofit/>
          </a:bodyPr>
          <a:lstStyle/>
          <a:p>
            <a:pPr indent="0">
              <a:buNone/>
            </a:pPr>
            <a:r>
              <a:rPr lang="fr-FR" sz="2000" b="0" strike="noStrike" spc="-1">
                <a:solidFill>
                  <a:schemeClr val="dk1"/>
                </a:solidFill>
                <a:latin typeface="Arial"/>
              </a:rPr>
              <a:t>Click to edit the title text format</a:t>
            </a:r>
          </a:p>
        </p:txBody>
      </p:sp>
      <p:grpSp>
        <p:nvGrpSpPr>
          <p:cNvPr id="30" name="Google Shape;182;p14"/>
          <p:cNvGrpSpPr/>
          <p:nvPr/>
        </p:nvGrpSpPr>
        <p:grpSpPr>
          <a:xfrm>
            <a:off x="6011280" y="4511160"/>
            <a:ext cx="1309320" cy="257400"/>
            <a:chOff x="6011280" y="4511160"/>
            <a:chExt cx="1309320" cy="257400"/>
          </a:xfrm>
        </p:grpSpPr>
        <p:sp>
          <p:nvSpPr>
            <p:cNvPr id="31" name="Google Shape;183;p14"/>
            <p:cNvSpPr/>
            <p:nvPr/>
          </p:nvSpPr>
          <p:spPr>
            <a:xfrm>
              <a:off x="6430680" y="4511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2" name="Google Shape;184;p14"/>
            <p:cNvSpPr/>
            <p:nvPr/>
          </p:nvSpPr>
          <p:spPr>
            <a:xfrm>
              <a:off x="6634800" y="4511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3" name="Google Shape;185;p14"/>
            <p:cNvSpPr/>
            <p:nvPr/>
          </p:nvSpPr>
          <p:spPr>
            <a:xfrm>
              <a:off x="6838920" y="4511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4" name="Google Shape;186;p14"/>
            <p:cNvSpPr/>
            <p:nvPr/>
          </p:nvSpPr>
          <p:spPr>
            <a:xfrm>
              <a:off x="7043040" y="4511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5" name="Google Shape;187;p14"/>
            <p:cNvSpPr/>
            <p:nvPr/>
          </p:nvSpPr>
          <p:spPr>
            <a:xfrm>
              <a:off x="7247160" y="45111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6" name="Google Shape;188;p14"/>
            <p:cNvSpPr/>
            <p:nvPr/>
          </p:nvSpPr>
          <p:spPr>
            <a:xfrm>
              <a:off x="6011280" y="4695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 name="Google Shape;189;p14"/>
            <p:cNvSpPr/>
            <p:nvPr/>
          </p:nvSpPr>
          <p:spPr>
            <a:xfrm>
              <a:off x="6215400" y="4695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8" name="Google Shape;190;p14"/>
            <p:cNvSpPr/>
            <p:nvPr/>
          </p:nvSpPr>
          <p:spPr>
            <a:xfrm>
              <a:off x="6419520" y="4695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9" name="Google Shape;191;p14"/>
            <p:cNvSpPr/>
            <p:nvPr/>
          </p:nvSpPr>
          <p:spPr>
            <a:xfrm>
              <a:off x="6623640" y="4695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0" name="Google Shape;192;p14"/>
            <p:cNvSpPr/>
            <p:nvPr/>
          </p:nvSpPr>
          <p:spPr>
            <a:xfrm>
              <a:off x="6827760" y="4695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7"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4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sp>
        <p:nvSpPr>
          <p:cNvPr id="42" name="PlaceHolder 2"/>
          <p:cNvSpPr>
            <a:spLocks noGrp="1"/>
          </p:cNvSpPr>
          <p:nvPr>
            <p:ph type="title"/>
          </p:nvPr>
        </p:nvSpPr>
        <p:spPr>
          <a:xfrm>
            <a:off x="1411560" y="1159200"/>
            <a:ext cx="792000" cy="572400"/>
          </a:xfrm>
          <a:prstGeom prst="rect">
            <a:avLst/>
          </a:prstGeom>
          <a:solidFill>
            <a:schemeClr val="lt2"/>
          </a:solid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Archivo Black"/>
                <a:ea typeface="Archivo Black"/>
              </a:rPr>
              <a:t>xx%</a:t>
            </a:r>
            <a:endParaRPr lang="fr-FR" sz="2000" b="0" strike="noStrike" spc="-1">
              <a:solidFill>
                <a:schemeClr val="dk1"/>
              </a:solidFill>
              <a:latin typeface="Arial"/>
            </a:endParaRPr>
          </a:p>
        </p:txBody>
      </p:sp>
      <p:sp>
        <p:nvSpPr>
          <p:cNvPr id="43" name="PlaceHolder 3"/>
          <p:cNvSpPr>
            <a:spLocks noGrp="1"/>
          </p:cNvSpPr>
          <p:nvPr>
            <p:ph type="title"/>
          </p:nvPr>
        </p:nvSpPr>
        <p:spPr>
          <a:xfrm>
            <a:off x="3958200" y="1159200"/>
            <a:ext cx="792000" cy="572400"/>
          </a:xfrm>
          <a:prstGeom prst="rect">
            <a:avLst/>
          </a:prstGeom>
          <a:solidFill>
            <a:schemeClr val="lt2"/>
          </a:solid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Archivo Black"/>
                <a:ea typeface="Archivo Black"/>
              </a:rPr>
              <a:t>xx%</a:t>
            </a:r>
            <a:endParaRPr lang="fr-FR" sz="2000" b="0" strike="noStrike" spc="-1">
              <a:solidFill>
                <a:schemeClr val="dk1"/>
              </a:solidFill>
              <a:latin typeface="Arial"/>
            </a:endParaRPr>
          </a:p>
        </p:txBody>
      </p:sp>
      <p:sp>
        <p:nvSpPr>
          <p:cNvPr id="44" name="PlaceHolder 4"/>
          <p:cNvSpPr>
            <a:spLocks noGrp="1"/>
          </p:cNvSpPr>
          <p:nvPr>
            <p:ph type="title"/>
          </p:nvPr>
        </p:nvSpPr>
        <p:spPr>
          <a:xfrm>
            <a:off x="6504840" y="1159200"/>
            <a:ext cx="792000" cy="572400"/>
          </a:xfrm>
          <a:prstGeom prst="rect">
            <a:avLst/>
          </a:prstGeom>
          <a:solidFill>
            <a:schemeClr val="lt2"/>
          </a:solidFill>
          <a:ln w="0">
            <a:noFill/>
          </a:ln>
        </p:spPr>
        <p:txBody>
          <a:bodyPr lIns="91440" tIns="91440" rIns="91440" bIns="91440" anchor="ctr">
            <a:noAutofit/>
          </a:bodyPr>
          <a:lstStyle/>
          <a:p>
            <a:pPr indent="0" algn="ctr">
              <a:lnSpc>
                <a:spcPct val="100000"/>
              </a:lnSpc>
              <a:buNone/>
            </a:pPr>
            <a:r>
              <a:rPr lang="fr-FR" sz="2000" b="0" strike="noStrike" spc="-1">
                <a:solidFill>
                  <a:schemeClr val="dk1"/>
                </a:solidFill>
                <a:latin typeface="Archivo Black"/>
                <a:ea typeface="Archivo Black"/>
              </a:rPr>
              <a:t>xx%</a:t>
            </a:r>
            <a:endParaRPr lang="fr-FR" sz="2000" b="0" strike="noStrike" spc="-1">
              <a:solidFill>
                <a:schemeClr val="dk1"/>
              </a:solidFill>
              <a:latin typeface="Arial"/>
            </a:endParaRPr>
          </a:p>
        </p:txBody>
      </p:sp>
      <p:grpSp>
        <p:nvGrpSpPr>
          <p:cNvPr id="45" name="Google Shape;204;p15"/>
          <p:cNvGrpSpPr/>
          <p:nvPr/>
        </p:nvGrpSpPr>
        <p:grpSpPr>
          <a:xfrm>
            <a:off x="7286760" y="387360"/>
            <a:ext cx="2472480" cy="5140080"/>
            <a:chOff x="7286760" y="387360"/>
            <a:chExt cx="2472480" cy="5140080"/>
          </a:xfrm>
        </p:grpSpPr>
        <p:grpSp>
          <p:nvGrpSpPr>
            <p:cNvPr id="46" name="Google Shape;205;p15"/>
            <p:cNvGrpSpPr/>
            <p:nvPr/>
          </p:nvGrpSpPr>
          <p:grpSpPr>
            <a:xfrm>
              <a:off x="7286760" y="3448080"/>
              <a:ext cx="2472480" cy="2079360"/>
              <a:chOff x="7286760" y="3448080"/>
              <a:chExt cx="2472480" cy="2079360"/>
            </a:xfrm>
          </p:grpSpPr>
          <p:sp>
            <p:nvSpPr>
              <p:cNvPr id="47" name="Google Shape;206;p15"/>
              <p:cNvSpPr/>
              <p:nvPr/>
            </p:nvSpPr>
            <p:spPr>
              <a:xfrm rot="5400000" flipH="1" flipV="1">
                <a:off x="7653240" y="359604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48" name="Google Shape;207;p15"/>
              <p:cNvGrpSpPr/>
              <p:nvPr/>
            </p:nvGrpSpPr>
            <p:grpSpPr>
              <a:xfrm>
                <a:off x="7286760" y="3448080"/>
                <a:ext cx="2472480" cy="2079360"/>
                <a:chOff x="7286760" y="3448080"/>
                <a:chExt cx="2472480" cy="2079360"/>
              </a:xfrm>
            </p:grpSpPr>
            <p:sp>
              <p:nvSpPr>
                <p:cNvPr id="49" name="Google Shape;208;p15"/>
                <p:cNvSpPr/>
                <p:nvPr/>
              </p:nvSpPr>
              <p:spPr>
                <a:xfrm rot="18900600" flipH="1" flipV="1">
                  <a:off x="8684640" y="381672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 name="Google Shape;209;p15"/>
                <p:cNvSpPr/>
                <p:nvPr/>
              </p:nvSpPr>
              <p:spPr>
                <a:xfrm flipV="1">
                  <a:off x="7979760" y="344772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1" name="Google Shape;210;p15"/>
                <p:cNvSpPr/>
                <p:nvPr/>
              </p:nvSpPr>
              <p:spPr>
                <a:xfrm rot="18900600" flipH="1" flipV="1">
                  <a:off x="7197120" y="496656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52" name="Google Shape;211;p15"/>
              <p:cNvSpPr/>
              <p:nvPr/>
            </p:nvSpPr>
            <p:spPr>
              <a:xfrm rot="18900000" flipV="1">
                <a:off x="7775640" y="5142240"/>
                <a:ext cx="770400" cy="12744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5360" bIns="453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53" name="Google Shape;212;p15"/>
            <p:cNvGrpSpPr/>
            <p:nvPr/>
          </p:nvGrpSpPr>
          <p:grpSpPr>
            <a:xfrm>
              <a:off x="7432920" y="387360"/>
              <a:ext cx="1309320" cy="257400"/>
              <a:chOff x="7432920" y="387360"/>
              <a:chExt cx="1309320" cy="257400"/>
            </a:xfrm>
          </p:grpSpPr>
          <p:sp>
            <p:nvSpPr>
              <p:cNvPr id="54" name="Google Shape;213;p15"/>
              <p:cNvSpPr/>
              <p:nvPr/>
            </p:nvSpPr>
            <p:spPr>
              <a:xfrm flipV="1">
                <a:off x="785232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5" name="Google Shape;214;p15"/>
              <p:cNvSpPr/>
              <p:nvPr/>
            </p:nvSpPr>
            <p:spPr>
              <a:xfrm flipV="1">
                <a:off x="805644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6" name="Google Shape;215;p15"/>
              <p:cNvSpPr/>
              <p:nvPr/>
            </p:nvSpPr>
            <p:spPr>
              <a:xfrm flipV="1">
                <a:off x="826056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7" name="Google Shape;216;p15"/>
              <p:cNvSpPr/>
              <p:nvPr/>
            </p:nvSpPr>
            <p:spPr>
              <a:xfrm flipV="1">
                <a:off x="846468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8" name="Google Shape;217;p15"/>
              <p:cNvSpPr/>
              <p:nvPr/>
            </p:nvSpPr>
            <p:spPr>
              <a:xfrm flipV="1">
                <a:off x="866880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9" name="Google Shape;218;p15"/>
              <p:cNvSpPr/>
              <p:nvPr/>
            </p:nvSpPr>
            <p:spPr>
              <a:xfrm flipV="1">
                <a:off x="743292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0" name="Google Shape;219;p15"/>
              <p:cNvSpPr/>
              <p:nvPr/>
            </p:nvSpPr>
            <p:spPr>
              <a:xfrm flipV="1">
                <a:off x="763704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1" name="Google Shape;220;p15"/>
              <p:cNvSpPr/>
              <p:nvPr/>
            </p:nvSpPr>
            <p:spPr>
              <a:xfrm flipV="1">
                <a:off x="784116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2" name="Google Shape;221;p15"/>
              <p:cNvSpPr/>
              <p:nvPr/>
            </p:nvSpPr>
            <p:spPr>
              <a:xfrm flipV="1">
                <a:off x="804528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63" name="Google Shape;222;p15"/>
              <p:cNvSpPr/>
              <p:nvPr/>
            </p:nvSpPr>
            <p:spPr>
              <a:xfrm flipV="1">
                <a:off x="824940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59"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6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grpSp>
        <p:nvGrpSpPr>
          <p:cNvPr id="65" name="Google Shape;229;p16"/>
          <p:cNvGrpSpPr/>
          <p:nvPr/>
        </p:nvGrpSpPr>
        <p:grpSpPr>
          <a:xfrm>
            <a:off x="7432920" y="387360"/>
            <a:ext cx="2397960" cy="5136480"/>
            <a:chOff x="7432920" y="387360"/>
            <a:chExt cx="2397960" cy="5136480"/>
          </a:xfrm>
        </p:grpSpPr>
        <p:grpSp>
          <p:nvGrpSpPr>
            <p:cNvPr id="66" name="Google Shape;230;p16"/>
            <p:cNvGrpSpPr/>
            <p:nvPr/>
          </p:nvGrpSpPr>
          <p:grpSpPr>
            <a:xfrm>
              <a:off x="7527600" y="3448080"/>
              <a:ext cx="2303280" cy="2075760"/>
              <a:chOff x="7527600" y="3448080"/>
              <a:chExt cx="2303280" cy="2075760"/>
            </a:xfrm>
          </p:grpSpPr>
          <p:sp>
            <p:nvSpPr>
              <p:cNvPr id="67" name="Google Shape;231;p16"/>
              <p:cNvSpPr/>
              <p:nvPr/>
            </p:nvSpPr>
            <p:spPr>
              <a:xfrm rot="5400000" flipH="1" flipV="1">
                <a:off x="7653240" y="359604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68" name="Google Shape;232;p16"/>
              <p:cNvGrpSpPr/>
              <p:nvPr/>
            </p:nvGrpSpPr>
            <p:grpSpPr>
              <a:xfrm>
                <a:off x="7527600" y="3448080"/>
                <a:ext cx="2303280" cy="1829160"/>
                <a:chOff x="7527600" y="3448080"/>
                <a:chExt cx="2303280" cy="1829160"/>
              </a:xfrm>
            </p:grpSpPr>
            <p:sp>
              <p:nvSpPr>
                <p:cNvPr id="69" name="Google Shape;233;p16"/>
                <p:cNvSpPr/>
                <p:nvPr/>
              </p:nvSpPr>
              <p:spPr>
                <a:xfrm rot="18900600" flipH="1" flipV="1">
                  <a:off x="8756280" y="415908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0" name="Google Shape;234;p16"/>
                <p:cNvSpPr/>
                <p:nvPr/>
              </p:nvSpPr>
              <p:spPr>
                <a:xfrm flipV="1">
                  <a:off x="7979760" y="344772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71" name="Google Shape;235;p16"/>
                <p:cNvSpPr/>
                <p:nvPr/>
              </p:nvSpPr>
              <p:spPr>
                <a:xfrm rot="18900600" flipH="1" flipV="1">
                  <a:off x="7437960" y="471636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72" name="Google Shape;236;p16"/>
              <p:cNvSpPr/>
              <p:nvPr/>
            </p:nvSpPr>
            <p:spPr>
              <a:xfrm rot="18900000" flipV="1">
                <a:off x="7775640" y="5142240"/>
                <a:ext cx="770400" cy="12744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5360" bIns="453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73" name="Google Shape;237;p16"/>
            <p:cNvGrpSpPr/>
            <p:nvPr/>
          </p:nvGrpSpPr>
          <p:grpSpPr>
            <a:xfrm>
              <a:off x="7432920" y="387360"/>
              <a:ext cx="1309320" cy="257400"/>
              <a:chOff x="7432920" y="387360"/>
              <a:chExt cx="1309320" cy="257400"/>
            </a:xfrm>
          </p:grpSpPr>
          <p:sp>
            <p:nvSpPr>
              <p:cNvPr id="74" name="Google Shape;238;p16"/>
              <p:cNvSpPr/>
              <p:nvPr/>
            </p:nvSpPr>
            <p:spPr>
              <a:xfrm flipV="1">
                <a:off x="785232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5" name="Google Shape;239;p16"/>
              <p:cNvSpPr/>
              <p:nvPr/>
            </p:nvSpPr>
            <p:spPr>
              <a:xfrm flipV="1">
                <a:off x="805644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6" name="Google Shape;240;p16"/>
              <p:cNvSpPr/>
              <p:nvPr/>
            </p:nvSpPr>
            <p:spPr>
              <a:xfrm flipV="1">
                <a:off x="826056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7" name="Google Shape;241;p16"/>
              <p:cNvSpPr/>
              <p:nvPr/>
            </p:nvSpPr>
            <p:spPr>
              <a:xfrm flipV="1">
                <a:off x="846468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8" name="Google Shape;242;p16"/>
              <p:cNvSpPr/>
              <p:nvPr/>
            </p:nvSpPr>
            <p:spPr>
              <a:xfrm flipV="1">
                <a:off x="866880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79" name="Google Shape;243;p16"/>
              <p:cNvSpPr/>
              <p:nvPr/>
            </p:nvSpPr>
            <p:spPr>
              <a:xfrm flipV="1">
                <a:off x="743292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0" name="Google Shape;244;p16"/>
              <p:cNvSpPr/>
              <p:nvPr/>
            </p:nvSpPr>
            <p:spPr>
              <a:xfrm flipV="1">
                <a:off x="763704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1" name="Google Shape;245;p16"/>
              <p:cNvSpPr/>
              <p:nvPr/>
            </p:nvSpPr>
            <p:spPr>
              <a:xfrm flipV="1">
                <a:off x="784116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2" name="Google Shape;246;p16"/>
              <p:cNvSpPr/>
              <p:nvPr/>
            </p:nvSpPr>
            <p:spPr>
              <a:xfrm flipV="1">
                <a:off x="804528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83" name="Google Shape;247;p16"/>
              <p:cNvSpPr/>
              <p:nvPr/>
            </p:nvSpPr>
            <p:spPr>
              <a:xfrm flipV="1">
                <a:off x="824940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61"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84" name="PlaceHolder 1"/>
          <p:cNvSpPr>
            <a:spLocks noGrp="1"/>
          </p:cNvSpPr>
          <p:nvPr>
            <p:ph type="title"/>
          </p:nvPr>
        </p:nvSpPr>
        <p:spPr>
          <a:xfrm>
            <a:off x="720000" y="444960"/>
            <a:ext cx="771048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sp>
        <p:nvSpPr>
          <p:cNvPr id="85" name="PlaceHolder 2"/>
          <p:cNvSpPr>
            <a:spLocks noGrp="1"/>
          </p:cNvSpPr>
          <p:nvPr>
            <p:ph type="body"/>
          </p:nvPr>
        </p:nvSpPr>
        <p:spPr>
          <a:xfrm>
            <a:off x="720000" y="1326240"/>
            <a:ext cx="3811680" cy="32821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sp>
        <p:nvSpPr>
          <p:cNvPr id="86" name="PlaceHolder 3"/>
          <p:cNvSpPr>
            <a:spLocks noGrp="1"/>
          </p:cNvSpPr>
          <p:nvPr>
            <p:ph type="body"/>
          </p:nvPr>
        </p:nvSpPr>
        <p:spPr>
          <a:xfrm>
            <a:off x="4618800" y="1326240"/>
            <a:ext cx="3811680" cy="3282120"/>
          </a:xfrm>
          <a:prstGeom prst="rect">
            <a:avLst/>
          </a:prstGeom>
          <a:noFill/>
          <a:ln w="0">
            <a:noFill/>
          </a:ln>
        </p:spPr>
        <p:txBody>
          <a:bodyPr lIns="91440" tIns="91440" rIns="91440" bIns="91440" anchor="t">
            <a:noAutofit/>
          </a:bodyPr>
          <a:lstStyle/>
          <a:p>
            <a:pPr marL="432000" indent="-324000">
              <a:spcBef>
                <a:spcPts val="1417"/>
              </a:spcBef>
              <a:buClr>
                <a:srgbClr val="000000"/>
              </a:buClr>
              <a:buSzPct val="45000"/>
              <a:buFont typeface="Wingdings" charset="2"/>
              <a:buChar char=""/>
            </a:pPr>
            <a:r>
              <a:rPr lang="fr-FR" sz="1400" b="0" strike="noStrike" spc="-1">
                <a:solidFill>
                  <a:srgbClr val="000000"/>
                </a:solidFill>
                <a:latin typeface="Arial"/>
              </a:rPr>
              <a:t>Click to edit the outline text format</a:t>
            </a:r>
          </a:p>
          <a:p>
            <a:pPr marL="864000" lvl="1" indent="-324000">
              <a:spcBef>
                <a:spcPts val="1134"/>
              </a:spcBef>
              <a:buClr>
                <a:srgbClr val="000000"/>
              </a:buClr>
              <a:buSzPct val="75000"/>
              <a:buFont typeface="Symbol" charset="2"/>
              <a:buChar char=""/>
            </a:pPr>
            <a:r>
              <a:rPr lang="fr-FR" sz="1400" b="0" strike="noStrike" spc="-1">
                <a:solidFill>
                  <a:srgbClr val="000000"/>
                </a:solidFill>
                <a:latin typeface="Arial"/>
              </a:rPr>
              <a:t>Second Outline Level</a:t>
            </a:r>
          </a:p>
          <a:p>
            <a:pPr marL="1296000" lvl="2" indent="-288000">
              <a:spcBef>
                <a:spcPts val="850"/>
              </a:spcBef>
              <a:buClr>
                <a:srgbClr val="000000"/>
              </a:buClr>
              <a:buSzPct val="45000"/>
              <a:buFont typeface="Wingdings" charset="2"/>
              <a:buChar char=""/>
            </a:pPr>
            <a:r>
              <a:rPr lang="fr-FR" sz="1400" b="0" strike="noStrike" spc="-1">
                <a:solidFill>
                  <a:srgbClr val="000000"/>
                </a:solidFill>
                <a:latin typeface="Arial"/>
              </a:rPr>
              <a:t>Third Outline Level</a:t>
            </a:r>
          </a:p>
          <a:p>
            <a:pPr marL="1728000" lvl="3" indent="-216000">
              <a:spcBef>
                <a:spcPts val="567"/>
              </a:spcBef>
              <a:buClr>
                <a:srgbClr val="000000"/>
              </a:buClr>
              <a:buSzPct val="75000"/>
              <a:buFont typeface="Symbol" charset="2"/>
              <a:buChar char=""/>
            </a:pPr>
            <a:r>
              <a:rPr lang="fr-FR" sz="1400" b="0" strike="noStrike" spc="-1">
                <a:solidFill>
                  <a:srgbClr val="000000"/>
                </a:solidFill>
                <a:latin typeface="Arial"/>
              </a:rPr>
              <a:t>Fourth Outline Level</a:t>
            </a:r>
          </a:p>
          <a:p>
            <a:pPr marL="2160000" lvl="4" indent="-216000">
              <a:spcBef>
                <a:spcPts val="283"/>
              </a:spcBef>
              <a:buClr>
                <a:srgbClr val="000000"/>
              </a:buClr>
              <a:buSzPct val="45000"/>
              <a:buFont typeface="Wingdings" charset="2"/>
              <a:buChar char=""/>
            </a:pPr>
            <a:r>
              <a:rPr lang="fr-FR" sz="1400" b="0" strike="noStrike" spc="-1">
                <a:solidFill>
                  <a:srgbClr val="000000"/>
                </a:solidFill>
                <a:latin typeface="Arial"/>
              </a:rPr>
              <a:t>Fifth Outline Level</a:t>
            </a:r>
          </a:p>
          <a:p>
            <a:pPr marL="2592000" lvl="5" indent="-216000">
              <a:spcBef>
                <a:spcPts val="283"/>
              </a:spcBef>
              <a:buClr>
                <a:srgbClr val="000000"/>
              </a:buClr>
              <a:buSzPct val="45000"/>
              <a:buFont typeface="Wingdings" charset="2"/>
              <a:buChar char=""/>
            </a:pPr>
            <a:r>
              <a:rPr lang="fr-FR" sz="1400" b="0" strike="noStrike" spc="-1">
                <a:solidFill>
                  <a:srgbClr val="000000"/>
                </a:solidFill>
                <a:latin typeface="Arial"/>
              </a:rPr>
              <a:t>Sixth Outline Level</a:t>
            </a:r>
          </a:p>
          <a:p>
            <a:pPr marL="3024000" lvl="6" indent="-216000">
              <a:spcBef>
                <a:spcPts val="283"/>
              </a:spcBef>
              <a:buClr>
                <a:srgbClr val="000000"/>
              </a:buClr>
              <a:buSzPct val="45000"/>
              <a:buFont typeface="Wingdings" charset="2"/>
              <a:buChar char=""/>
            </a:pPr>
            <a:r>
              <a:rPr lang="fr-FR" sz="1400" b="0" strike="noStrike" spc="-1">
                <a:solidFill>
                  <a:srgbClr val="000000"/>
                </a:solidFill>
                <a:latin typeface="Arial"/>
              </a:rPr>
              <a:t>Seventh Outline Level</a:t>
            </a:r>
          </a:p>
        </p:txBody>
      </p:sp>
      <p:grpSp>
        <p:nvGrpSpPr>
          <p:cNvPr id="87" name="Google Shape;252;p17"/>
          <p:cNvGrpSpPr/>
          <p:nvPr/>
        </p:nvGrpSpPr>
        <p:grpSpPr>
          <a:xfrm>
            <a:off x="7267320" y="387360"/>
            <a:ext cx="2455920" cy="5138280"/>
            <a:chOff x="7267320" y="387360"/>
            <a:chExt cx="2455920" cy="5138280"/>
          </a:xfrm>
        </p:grpSpPr>
        <p:grpSp>
          <p:nvGrpSpPr>
            <p:cNvPr id="88" name="Google Shape;253;p17"/>
            <p:cNvGrpSpPr/>
            <p:nvPr/>
          </p:nvGrpSpPr>
          <p:grpSpPr>
            <a:xfrm>
              <a:off x="7432920" y="387360"/>
              <a:ext cx="1309320" cy="257400"/>
              <a:chOff x="7432920" y="387360"/>
              <a:chExt cx="1309320" cy="257400"/>
            </a:xfrm>
          </p:grpSpPr>
          <p:sp>
            <p:nvSpPr>
              <p:cNvPr id="89" name="Google Shape;254;p17"/>
              <p:cNvSpPr/>
              <p:nvPr/>
            </p:nvSpPr>
            <p:spPr>
              <a:xfrm flipV="1">
                <a:off x="785232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0" name="Google Shape;255;p17"/>
              <p:cNvSpPr/>
              <p:nvPr/>
            </p:nvSpPr>
            <p:spPr>
              <a:xfrm flipV="1">
                <a:off x="805644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1" name="Google Shape;256;p17"/>
              <p:cNvSpPr/>
              <p:nvPr/>
            </p:nvSpPr>
            <p:spPr>
              <a:xfrm flipV="1">
                <a:off x="826056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2" name="Google Shape;257;p17"/>
              <p:cNvSpPr/>
              <p:nvPr/>
            </p:nvSpPr>
            <p:spPr>
              <a:xfrm flipV="1">
                <a:off x="846468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3" name="Google Shape;258;p17"/>
              <p:cNvSpPr/>
              <p:nvPr/>
            </p:nvSpPr>
            <p:spPr>
              <a:xfrm flipV="1">
                <a:off x="8668800" y="5713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4" name="Google Shape;259;p17"/>
              <p:cNvSpPr/>
              <p:nvPr/>
            </p:nvSpPr>
            <p:spPr>
              <a:xfrm flipV="1">
                <a:off x="743292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5" name="Google Shape;260;p17"/>
              <p:cNvSpPr/>
              <p:nvPr/>
            </p:nvSpPr>
            <p:spPr>
              <a:xfrm flipV="1">
                <a:off x="763704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6" name="Google Shape;261;p17"/>
              <p:cNvSpPr/>
              <p:nvPr/>
            </p:nvSpPr>
            <p:spPr>
              <a:xfrm flipV="1">
                <a:off x="784116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7" name="Google Shape;262;p17"/>
              <p:cNvSpPr/>
              <p:nvPr/>
            </p:nvSpPr>
            <p:spPr>
              <a:xfrm flipV="1">
                <a:off x="804528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98" name="Google Shape;263;p17"/>
              <p:cNvSpPr/>
              <p:nvPr/>
            </p:nvSpPr>
            <p:spPr>
              <a:xfrm flipV="1">
                <a:off x="8249400" y="3873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99" name="Google Shape;264;p17"/>
            <p:cNvGrpSpPr/>
            <p:nvPr/>
          </p:nvGrpSpPr>
          <p:grpSpPr>
            <a:xfrm>
              <a:off x="7267320" y="3608280"/>
              <a:ext cx="2455920" cy="1917360"/>
              <a:chOff x="7267320" y="3608280"/>
              <a:chExt cx="2455920" cy="1917360"/>
            </a:xfrm>
          </p:grpSpPr>
          <p:sp>
            <p:nvSpPr>
              <p:cNvPr id="100" name="Google Shape;265;p17"/>
              <p:cNvSpPr/>
              <p:nvPr/>
            </p:nvSpPr>
            <p:spPr>
              <a:xfrm rot="5400000" flipH="1" flipV="1">
                <a:off x="7653240" y="361080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01" name="Google Shape;266;p17"/>
              <p:cNvSpPr/>
              <p:nvPr/>
            </p:nvSpPr>
            <p:spPr>
              <a:xfrm rot="18900600" flipH="1" flipV="1">
                <a:off x="8648640" y="425484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2" name="Google Shape;267;p17"/>
              <p:cNvSpPr/>
              <p:nvPr/>
            </p:nvSpPr>
            <p:spPr>
              <a:xfrm flipV="1">
                <a:off x="7719480" y="369612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3" name="Google Shape;268;p17"/>
              <p:cNvSpPr/>
              <p:nvPr/>
            </p:nvSpPr>
            <p:spPr>
              <a:xfrm rot="18900600" flipH="1" flipV="1">
                <a:off x="7177680" y="496476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Tree>
  </p:cSld>
  <p:clrMap bg1="lt1" tx1="dk1" bg2="lt2" tx2="dk2" accent1="accent1" accent2="accent2" accent3="accent3" accent4="accent4" accent5="accent5" accent6="accent6" hlink="hlink" folHlink="folHlink"/>
  <p:sldLayoutIdLst>
    <p:sldLayoutId id="2147483663"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10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lstStyle/>
          <a:p>
            <a:pPr indent="0">
              <a:buNone/>
            </a:pPr>
            <a:r>
              <a:rPr lang="fr-FR" sz="3200" b="0" strike="noStrike" spc="-1">
                <a:solidFill>
                  <a:schemeClr val="dk1"/>
                </a:solidFill>
                <a:latin typeface="Arial"/>
              </a:rPr>
              <a:t>Click to edit the title text format</a:t>
            </a:r>
          </a:p>
        </p:txBody>
      </p:sp>
      <p:grpSp>
        <p:nvGrpSpPr>
          <p:cNvPr id="105" name="Google Shape;277;p18"/>
          <p:cNvGrpSpPr/>
          <p:nvPr/>
        </p:nvGrpSpPr>
        <p:grpSpPr>
          <a:xfrm>
            <a:off x="7527600" y="-437040"/>
            <a:ext cx="2303280" cy="2075400"/>
            <a:chOff x="7527600" y="-437040"/>
            <a:chExt cx="2303280" cy="2075400"/>
          </a:xfrm>
        </p:grpSpPr>
        <p:sp>
          <p:nvSpPr>
            <p:cNvPr id="106" name="Google Shape;278;p18"/>
            <p:cNvSpPr/>
            <p:nvPr/>
          </p:nvSpPr>
          <p:spPr>
            <a:xfrm rot="16200000" flipH="1">
              <a:off x="7653240" y="-57960"/>
              <a:ext cx="1554120" cy="154836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107" name="Google Shape;279;p18"/>
            <p:cNvGrpSpPr/>
            <p:nvPr/>
          </p:nvGrpSpPr>
          <p:grpSpPr>
            <a:xfrm>
              <a:off x="7527600" y="-190440"/>
              <a:ext cx="2303280" cy="1828800"/>
              <a:chOff x="7527600" y="-190440"/>
              <a:chExt cx="2303280" cy="1828800"/>
            </a:xfrm>
          </p:grpSpPr>
          <p:sp>
            <p:nvSpPr>
              <p:cNvPr id="108" name="Google Shape;280;p18"/>
              <p:cNvSpPr/>
              <p:nvPr/>
            </p:nvSpPr>
            <p:spPr>
              <a:xfrm rot="2699400" flipH="1">
                <a:off x="8755560" y="666000"/>
                <a:ext cx="1150200" cy="26208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09" name="Google Shape;281;p18"/>
              <p:cNvSpPr/>
              <p:nvPr/>
            </p:nvSpPr>
            <p:spPr>
              <a:xfrm>
                <a:off x="7979760" y="329040"/>
                <a:ext cx="1309320" cy="130932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110" name="Google Shape;282;p18"/>
              <p:cNvSpPr/>
              <p:nvPr/>
            </p:nvSpPr>
            <p:spPr>
              <a:xfrm rot="2699400" flipH="1">
                <a:off x="7437960" y="168120"/>
                <a:ext cx="1098360" cy="20160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71280" bIns="712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sp>
          <p:nvSpPr>
            <p:cNvPr id="111" name="Google Shape;283;p18"/>
            <p:cNvSpPr/>
            <p:nvPr/>
          </p:nvSpPr>
          <p:spPr>
            <a:xfrm rot="2700000">
              <a:off x="7775640" y="-183240"/>
              <a:ext cx="770040" cy="12744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5360" bIns="4536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112" name="Google Shape;284;p18"/>
          <p:cNvGrpSpPr/>
          <p:nvPr/>
        </p:nvGrpSpPr>
        <p:grpSpPr>
          <a:xfrm>
            <a:off x="3917160" y="4514760"/>
            <a:ext cx="1309320" cy="257400"/>
            <a:chOff x="3917160" y="4514760"/>
            <a:chExt cx="1309320" cy="257400"/>
          </a:xfrm>
        </p:grpSpPr>
        <p:sp>
          <p:nvSpPr>
            <p:cNvPr id="113" name="Google Shape;285;p18"/>
            <p:cNvSpPr/>
            <p:nvPr/>
          </p:nvSpPr>
          <p:spPr>
            <a:xfrm>
              <a:off x="433656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14" name="Google Shape;286;p18"/>
            <p:cNvSpPr/>
            <p:nvPr/>
          </p:nvSpPr>
          <p:spPr>
            <a:xfrm>
              <a:off x="454068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15" name="Google Shape;287;p18"/>
            <p:cNvSpPr/>
            <p:nvPr/>
          </p:nvSpPr>
          <p:spPr>
            <a:xfrm>
              <a:off x="474480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16" name="Google Shape;288;p18"/>
            <p:cNvSpPr/>
            <p:nvPr/>
          </p:nvSpPr>
          <p:spPr>
            <a:xfrm>
              <a:off x="494892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17" name="Google Shape;289;p18"/>
            <p:cNvSpPr/>
            <p:nvPr/>
          </p:nvSpPr>
          <p:spPr>
            <a:xfrm>
              <a:off x="5153040" y="451476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18" name="Google Shape;290;p18"/>
            <p:cNvSpPr/>
            <p:nvPr/>
          </p:nvSpPr>
          <p:spPr>
            <a:xfrm>
              <a:off x="391716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19" name="Google Shape;291;p18"/>
            <p:cNvSpPr/>
            <p:nvPr/>
          </p:nvSpPr>
          <p:spPr>
            <a:xfrm>
              <a:off x="412128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0" name="Google Shape;292;p18"/>
            <p:cNvSpPr/>
            <p:nvPr/>
          </p:nvSpPr>
          <p:spPr>
            <a:xfrm>
              <a:off x="432540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1" name="Google Shape;293;p18"/>
            <p:cNvSpPr/>
            <p:nvPr/>
          </p:nvSpPr>
          <p:spPr>
            <a:xfrm>
              <a:off x="452952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122" name="Google Shape;294;p18"/>
            <p:cNvSpPr/>
            <p:nvPr/>
          </p:nvSpPr>
          <p:spPr>
            <a:xfrm>
              <a:off x="4733640" y="46987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image" Target="../media/image17.emf"/><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image" Target="../media/image19.emf"/><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3.xml"/><Relationship Id="rId4" Type="http://schemas.openxmlformats.org/officeDocument/2006/relationships/image" Target="../media/image27.png"/></Relationships>
</file>

<file path=ppt/slides/_rels/slide21.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image" Target="../media/image28.emf"/><Relationship Id="rId1" Type="http://schemas.openxmlformats.org/officeDocument/2006/relationships/slideLayout" Target="../slideLayouts/slideLayout3.xml"/><Relationship Id="rId4" Type="http://schemas.openxmlformats.org/officeDocument/2006/relationships/image" Target="../media/image30.jpeg"/></Relationships>
</file>

<file path=ppt/slides/_rels/slide22.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image" Target="../media/image31.emf"/><Relationship Id="rId1" Type="http://schemas.openxmlformats.org/officeDocument/2006/relationships/slideLayout" Target="../slideLayouts/slideLayout3.xml"/><Relationship Id="rId5" Type="http://schemas.openxmlformats.org/officeDocument/2006/relationships/image" Target="../media/image34.png"/><Relationship Id="rId4" Type="http://schemas.openxmlformats.org/officeDocument/2006/relationships/image" Target="../media/image33.emf"/></Relationships>
</file>

<file path=ppt/slides/_rels/slide23.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image" Target="../media/image35.emf"/><Relationship Id="rId1" Type="http://schemas.openxmlformats.org/officeDocument/2006/relationships/slideLayout" Target="../slideLayouts/slideLayout3.xml"/><Relationship Id="rId4" Type="http://schemas.openxmlformats.org/officeDocument/2006/relationships/image" Target="../media/image37.jpeg"/></Relationships>
</file>

<file path=ppt/slides/_rels/slide24.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slideLayout" Target="../slideLayouts/slideLayout3.xml"/><Relationship Id="rId4" Type="http://schemas.openxmlformats.org/officeDocument/2006/relationships/image" Target="../media/image40.png"/></Relationships>
</file>

<file path=ppt/slides/_rels/slide25.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image" Target="../media/image41.emf"/><Relationship Id="rId1" Type="http://schemas.openxmlformats.org/officeDocument/2006/relationships/slideLayout" Target="../slideLayouts/slideLayout3.xml"/><Relationship Id="rId5" Type="http://schemas.openxmlformats.org/officeDocument/2006/relationships/image" Target="../media/image44.jpeg"/><Relationship Id="rId4" Type="http://schemas.openxmlformats.org/officeDocument/2006/relationships/image" Target="../media/image43.emf"/></Relationships>
</file>

<file path=ppt/slides/_rels/slide26.xml.rels><?xml version="1.0" encoding="UTF-8" standalone="yes"?>
<Relationships xmlns="http://schemas.openxmlformats.org/package/2006/relationships"><Relationship Id="rId2" Type="http://schemas.openxmlformats.org/officeDocument/2006/relationships/image" Target="../media/image45.jpe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4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48.png"/><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PlaceHolder 1"/>
          <p:cNvSpPr>
            <a:spLocks noGrp="1"/>
          </p:cNvSpPr>
          <p:nvPr>
            <p:ph type="title"/>
          </p:nvPr>
        </p:nvSpPr>
        <p:spPr>
          <a:xfrm>
            <a:off x="663786" y="1360800"/>
            <a:ext cx="4705314" cy="199980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US" sz="3800" b="1" strike="noStrike" spc="-1" dirty="0">
                <a:solidFill>
                  <a:schemeClr val="dk1"/>
                </a:solidFill>
                <a:latin typeface="Arial"/>
              </a:rPr>
              <a:t>Quick Cash- "Mobile Banking Software"</a:t>
            </a:r>
            <a:endParaRPr lang="fr-FR" sz="3800" b="1" strike="noStrike" spc="-1" dirty="0">
              <a:solidFill>
                <a:schemeClr val="dk1"/>
              </a:solidFill>
              <a:latin typeface="Arial"/>
            </a:endParaRPr>
          </a:p>
        </p:txBody>
      </p:sp>
      <p:grpSp>
        <p:nvGrpSpPr>
          <p:cNvPr id="365" name="Google Shape;456;p30"/>
          <p:cNvGrpSpPr/>
          <p:nvPr/>
        </p:nvGrpSpPr>
        <p:grpSpPr>
          <a:xfrm>
            <a:off x="4714200" y="684000"/>
            <a:ext cx="4429440" cy="4466160"/>
            <a:chOff x="4714200" y="684000"/>
            <a:chExt cx="4429440" cy="4466160"/>
          </a:xfrm>
        </p:grpSpPr>
        <p:sp>
          <p:nvSpPr>
            <p:cNvPr id="366" name="Google Shape;457;p30"/>
            <p:cNvSpPr/>
            <p:nvPr/>
          </p:nvSpPr>
          <p:spPr>
            <a:xfrm flipH="1">
              <a:off x="4714200" y="783360"/>
              <a:ext cx="4429440" cy="436680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67" name="Google Shape;458;p30"/>
            <p:cNvSpPr/>
            <p:nvPr/>
          </p:nvSpPr>
          <p:spPr>
            <a:xfrm rot="18900000">
              <a:off x="7674840" y="130356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8" name="Google Shape;459;p30"/>
            <p:cNvSpPr/>
            <p:nvPr/>
          </p:nvSpPr>
          <p:spPr>
            <a:xfrm rot="18900600">
              <a:off x="4984200" y="327564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69" name="Google Shape;460;p30"/>
            <p:cNvSpPr/>
            <p:nvPr/>
          </p:nvSpPr>
          <p:spPr>
            <a:xfrm rot="18900600">
              <a:off x="7107840" y="209304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0" name="Google Shape;461;p30"/>
            <p:cNvSpPr/>
            <p:nvPr/>
          </p:nvSpPr>
          <p:spPr>
            <a:xfrm rot="18900600">
              <a:off x="6792480" y="124308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71" name="Google Shape;462;p30"/>
            <p:cNvSpPr/>
            <p:nvPr/>
          </p:nvSpPr>
          <p:spPr>
            <a:xfrm rot="18900600">
              <a:off x="5127480" y="384948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372" name="Google Shape;463;p30"/>
          <p:cNvGrpSpPr/>
          <p:nvPr/>
        </p:nvGrpSpPr>
        <p:grpSpPr>
          <a:xfrm>
            <a:off x="2669760" y="4362120"/>
            <a:ext cx="1309320" cy="257400"/>
            <a:chOff x="2669760" y="4362120"/>
            <a:chExt cx="1309320" cy="257400"/>
          </a:xfrm>
        </p:grpSpPr>
        <p:sp>
          <p:nvSpPr>
            <p:cNvPr id="373" name="Google Shape;464;p30"/>
            <p:cNvSpPr/>
            <p:nvPr/>
          </p:nvSpPr>
          <p:spPr>
            <a:xfrm>
              <a:off x="308916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4" name="Google Shape;465;p30"/>
            <p:cNvSpPr/>
            <p:nvPr/>
          </p:nvSpPr>
          <p:spPr>
            <a:xfrm>
              <a:off x="329328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5" name="Google Shape;466;p30"/>
            <p:cNvSpPr/>
            <p:nvPr/>
          </p:nvSpPr>
          <p:spPr>
            <a:xfrm>
              <a:off x="349740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6" name="Google Shape;467;p30"/>
            <p:cNvSpPr/>
            <p:nvPr/>
          </p:nvSpPr>
          <p:spPr>
            <a:xfrm>
              <a:off x="370152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7" name="Google Shape;468;p30"/>
            <p:cNvSpPr/>
            <p:nvPr/>
          </p:nvSpPr>
          <p:spPr>
            <a:xfrm>
              <a:off x="3905640" y="436212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8" name="Google Shape;469;p30"/>
            <p:cNvSpPr/>
            <p:nvPr/>
          </p:nvSpPr>
          <p:spPr>
            <a:xfrm>
              <a:off x="266976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79" name="Google Shape;470;p30"/>
            <p:cNvSpPr/>
            <p:nvPr/>
          </p:nvSpPr>
          <p:spPr>
            <a:xfrm>
              <a:off x="287388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80" name="Google Shape;471;p30"/>
            <p:cNvSpPr/>
            <p:nvPr/>
          </p:nvSpPr>
          <p:spPr>
            <a:xfrm>
              <a:off x="307800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81" name="Google Shape;472;p30"/>
            <p:cNvSpPr/>
            <p:nvPr/>
          </p:nvSpPr>
          <p:spPr>
            <a:xfrm>
              <a:off x="328212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382" name="Google Shape;473;p30"/>
            <p:cNvSpPr/>
            <p:nvPr/>
          </p:nvSpPr>
          <p:spPr>
            <a:xfrm>
              <a:off x="3486240" y="4546080"/>
              <a:ext cx="73440" cy="73440"/>
            </a:xfrm>
            <a:prstGeom prst="ellipse">
              <a:avLst/>
            </a:prstGeom>
            <a:solidFill>
              <a:schemeClr val="dk1"/>
            </a:solidFill>
            <a:ln w="0">
              <a:noFill/>
            </a:ln>
          </p:spPr>
          <p:style>
            <a:lnRef idx="0">
              <a:scrgbClr r="0" g="0" b="0"/>
            </a:lnRef>
            <a:fillRef idx="0">
              <a:scrgbClr r="0" g="0" b="0"/>
            </a:fillRef>
            <a:effectRef idx="0">
              <a:scrgbClr r="0" g="0" b="0"/>
            </a:effectRef>
            <a:fontRef idx="minor"/>
          </p:style>
          <p:txBody>
            <a:bodyPr tIns="25920" bIns="259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384" name="Google Shape;475;p30"/>
          <p:cNvGrpSpPr/>
          <p:nvPr/>
        </p:nvGrpSpPr>
        <p:grpSpPr>
          <a:xfrm>
            <a:off x="4643640" y="2814840"/>
            <a:ext cx="2188080" cy="1862640"/>
            <a:chOff x="4643640" y="2814840"/>
            <a:chExt cx="2188080" cy="1862640"/>
          </a:xfrm>
        </p:grpSpPr>
        <p:sp>
          <p:nvSpPr>
            <p:cNvPr id="385" name="Google Shape;476;p30"/>
            <p:cNvSpPr/>
            <p:nvPr/>
          </p:nvSpPr>
          <p:spPr>
            <a:xfrm rot="18900000">
              <a:off x="5941080" y="422748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386" name="Google Shape;477;p30"/>
            <p:cNvSpPr/>
            <p:nvPr/>
          </p:nvSpPr>
          <p:spPr>
            <a:xfrm>
              <a:off x="4643640" y="281484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pic>
        <p:nvPicPr>
          <p:cNvPr id="6" name="Picture 5">
            <a:extLst>
              <a:ext uri="{FF2B5EF4-FFF2-40B4-BE49-F238E27FC236}">
                <a16:creationId xmlns:a16="http://schemas.microsoft.com/office/drawing/2014/main" id="{7CA999CC-3AB8-3B02-5A4E-115D29236A2A}"/>
              </a:ext>
            </a:extLst>
          </p:cNvPr>
          <p:cNvPicPr>
            <a:picLocks noChangeAspect="1"/>
          </p:cNvPicPr>
          <p:nvPr/>
        </p:nvPicPr>
        <p:blipFill>
          <a:blip r:embed="rId2"/>
          <a:stretch>
            <a:fillRect/>
          </a:stretch>
        </p:blipFill>
        <p:spPr>
          <a:xfrm>
            <a:off x="8287095" y="4023"/>
            <a:ext cx="856545" cy="786837"/>
          </a:xfrm>
          <a:prstGeom prst="rect">
            <a:avLst/>
          </a:prstGeom>
        </p:spPr>
      </p:pic>
      <p:sp>
        <p:nvSpPr>
          <p:cNvPr id="7" name="Rectangle 6">
            <a:extLst>
              <a:ext uri="{FF2B5EF4-FFF2-40B4-BE49-F238E27FC236}">
                <a16:creationId xmlns:a16="http://schemas.microsoft.com/office/drawing/2014/main" id="{02E36E76-EC4D-2D1F-8CB7-F949B6037EA8}"/>
              </a:ext>
            </a:extLst>
          </p:cNvPr>
          <p:cNvSpPr/>
          <p:nvPr/>
        </p:nvSpPr>
        <p:spPr>
          <a:xfrm>
            <a:off x="2162433" y="3122528"/>
            <a:ext cx="3296499" cy="632036"/>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400" dirty="0">
                <a:solidFill>
                  <a:schemeClr val="tx1"/>
                </a:solidFill>
              </a:rPr>
              <a:t>- A Simple Digital Wallet System</a:t>
            </a:r>
          </a:p>
        </p:txBody>
      </p:sp>
      <p:sp>
        <p:nvSpPr>
          <p:cNvPr id="10" name="Rectangle 9">
            <a:extLst>
              <a:ext uri="{FF2B5EF4-FFF2-40B4-BE49-F238E27FC236}">
                <a16:creationId xmlns:a16="http://schemas.microsoft.com/office/drawing/2014/main" id="{E8E8B611-5167-4D4B-9820-87B7595D40E7}"/>
              </a:ext>
            </a:extLst>
          </p:cNvPr>
          <p:cNvSpPr/>
          <p:nvPr/>
        </p:nvSpPr>
        <p:spPr>
          <a:xfrm>
            <a:off x="5152453" y="732421"/>
            <a:ext cx="3991188" cy="36277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3616285A-E170-021D-EC50-3263D5BF6A88}"/>
              </a:ext>
            </a:extLst>
          </p:cNvPr>
          <p:cNvPicPr>
            <a:picLocks noChangeAspect="1"/>
          </p:cNvPicPr>
          <p:nvPr/>
        </p:nvPicPr>
        <p:blipFill>
          <a:blip r:embed="rId3"/>
          <a:stretch>
            <a:fillRect/>
          </a:stretch>
        </p:blipFill>
        <p:spPr>
          <a:xfrm>
            <a:off x="5339465" y="924380"/>
            <a:ext cx="3679309" cy="3363431"/>
          </a:xfrm>
          <a:prstGeom prst="ellipse">
            <a:avLst/>
          </a:prstGeom>
          <a:ln w="28575"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11" name="Rectangle 10">
            <a:extLst>
              <a:ext uri="{FF2B5EF4-FFF2-40B4-BE49-F238E27FC236}">
                <a16:creationId xmlns:a16="http://schemas.microsoft.com/office/drawing/2014/main" id="{07D82040-89A0-8C6D-69EB-8AA6DE6D241F}"/>
              </a:ext>
            </a:extLst>
          </p:cNvPr>
          <p:cNvSpPr/>
          <p:nvPr/>
        </p:nvSpPr>
        <p:spPr>
          <a:xfrm>
            <a:off x="4725361" y="4360140"/>
            <a:ext cx="4418280" cy="79002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791AB64-9941-F44D-6A4C-9E15E02750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1487" y="550069"/>
            <a:ext cx="3662604" cy="3864770"/>
          </a:xfrm>
          <a:prstGeom prst="rect">
            <a:avLst/>
          </a:prstGeom>
        </p:spPr>
      </p:pic>
      <p:pic>
        <p:nvPicPr>
          <p:cNvPr id="3" name="Picture 2">
            <a:extLst>
              <a:ext uri="{FF2B5EF4-FFF2-40B4-BE49-F238E27FC236}">
                <a16:creationId xmlns:a16="http://schemas.microsoft.com/office/drawing/2014/main" id="{B5FE03A8-3B3A-DF5B-1E06-A6AAC1E1972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4091" y="550069"/>
            <a:ext cx="4945616" cy="4043361"/>
          </a:xfrm>
          <a:prstGeom prst="rect">
            <a:avLst/>
          </a:prstGeom>
        </p:spPr>
      </p:pic>
    </p:spTree>
    <p:extLst>
      <p:ext uri="{BB962C8B-B14F-4D97-AF65-F5344CB8AC3E}">
        <p14:creationId xmlns:p14="http://schemas.microsoft.com/office/powerpoint/2010/main" val="34769318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47A9AC3-EFE7-77BB-C6E2-D326D6C56C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0312" y="423562"/>
            <a:ext cx="3772426" cy="4296375"/>
          </a:xfrm>
          <a:prstGeom prst="rect">
            <a:avLst/>
          </a:prstGeom>
        </p:spPr>
      </p:pic>
    </p:spTree>
    <p:extLst>
      <p:ext uri="{BB962C8B-B14F-4D97-AF65-F5344CB8AC3E}">
        <p14:creationId xmlns:p14="http://schemas.microsoft.com/office/powerpoint/2010/main" val="156543630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A572992-7F61-7D55-8A71-160764259FA7}"/>
              </a:ext>
            </a:extLst>
          </p:cNvPr>
          <p:cNvSpPr/>
          <p:nvPr/>
        </p:nvSpPr>
        <p:spPr>
          <a:xfrm>
            <a:off x="2543176" y="271463"/>
            <a:ext cx="3579019" cy="728662"/>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solidFill>
                  <a:srgbClr val="4472C4"/>
                </a:solidFill>
                <a:effectLst/>
                <a:latin typeface="Calibri" panose="020F0502020204030204" pitchFamily="34" charset="0"/>
                <a:ea typeface="Calibri" panose="020F0502020204030204" pitchFamily="34" charset="0"/>
                <a:cs typeface="Vrinda" panose="020B0502040204020203" pitchFamily="34" charset="0"/>
              </a:rPr>
              <a:t>Class Implementation </a:t>
            </a:r>
            <a:endParaRPr lang="en-US" sz="2800" b="1" dirty="0"/>
          </a:p>
        </p:txBody>
      </p:sp>
      <p:sp>
        <p:nvSpPr>
          <p:cNvPr id="6" name="TextBox 5">
            <a:extLst>
              <a:ext uri="{FF2B5EF4-FFF2-40B4-BE49-F238E27FC236}">
                <a16:creationId xmlns:a16="http://schemas.microsoft.com/office/drawing/2014/main" id="{431BE778-C055-E971-C6AD-8F76CCA6F37F}"/>
              </a:ext>
            </a:extLst>
          </p:cNvPr>
          <p:cNvSpPr txBox="1"/>
          <p:nvPr/>
        </p:nvSpPr>
        <p:spPr>
          <a:xfrm>
            <a:off x="700087" y="1560005"/>
            <a:ext cx="4572000" cy="2252091"/>
          </a:xfrm>
          <a:prstGeom prst="rect">
            <a:avLst/>
          </a:prstGeom>
          <a:noFill/>
        </p:spPr>
        <p:txBody>
          <a:bodyPr wrap="square">
            <a:spAutoFit/>
          </a:bodyPr>
          <a:lstStyle/>
          <a:p>
            <a:pPr marL="0" marR="0">
              <a:lnSpc>
                <a:spcPct val="107000"/>
              </a:lnSpc>
              <a:spcBef>
                <a:spcPts val="0"/>
              </a:spcBef>
              <a:spcAft>
                <a:spcPts val="800"/>
              </a:spcAft>
              <a:tabLst>
                <a:tab pos="2597785" algn="l"/>
              </a:tabLst>
            </a:pPr>
            <a:r>
              <a:rPr lang="en-US" sz="2400" b="1" kern="100" dirty="0">
                <a:solidFill>
                  <a:srgbClr val="70AD47"/>
                </a:solidFill>
                <a:effectLst/>
                <a:latin typeface="Calibri" panose="020F0502020204030204" pitchFamily="34" charset="0"/>
                <a:ea typeface="Calibri" panose="020F0502020204030204" pitchFamily="34" charset="0"/>
                <a:cs typeface="Vrinda" panose="020B0502040204020203" pitchFamily="34" charset="0"/>
              </a:rPr>
              <a:t>Account Class:</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r>
              <a:rPr lang="en-US" sz="1800" dirty="0">
                <a:effectLst/>
                <a:latin typeface="Calibri" panose="020F0502020204030204" pitchFamily="34" charset="0"/>
                <a:ea typeface="Calibri" panose="020F0502020204030204" pitchFamily="34" charset="0"/>
                <a:cs typeface="Vrinda" panose="020B0502040204020203" pitchFamily="34" charset="0"/>
              </a:rPr>
              <a:t>The Account class serves as the fundamental building block of the Quick Cash system, encapsulating all essential user account information and security features. It implements core functionality for user authentication and financial management.</a:t>
            </a:r>
            <a:endParaRPr lang="en-US" dirty="0"/>
          </a:p>
        </p:txBody>
      </p:sp>
      <p:pic>
        <p:nvPicPr>
          <p:cNvPr id="7" name="Picture 6">
            <a:extLst>
              <a:ext uri="{FF2B5EF4-FFF2-40B4-BE49-F238E27FC236}">
                <a16:creationId xmlns:a16="http://schemas.microsoft.com/office/drawing/2014/main" id="{C2F84875-2A60-80A4-A4D9-6ED48FCF67D1}"/>
              </a:ext>
            </a:extLst>
          </p:cNvPr>
          <p:cNvPicPr>
            <a:picLocks noChangeAspect="1"/>
          </p:cNvPicPr>
          <p:nvPr/>
        </p:nvPicPr>
        <p:blipFill>
          <a:blip r:embed="rId2"/>
          <a:stretch>
            <a:fillRect/>
          </a:stretch>
        </p:blipFill>
        <p:spPr>
          <a:xfrm>
            <a:off x="5108734" y="1835944"/>
            <a:ext cx="3579019" cy="2178844"/>
          </a:xfrm>
          <a:prstGeom prst="rect">
            <a:avLst/>
          </a:prstGeom>
        </p:spPr>
      </p:pic>
    </p:spTree>
    <p:extLst>
      <p:ext uri="{BB962C8B-B14F-4D97-AF65-F5344CB8AC3E}">
        <p14:creationId xmlns:p14="http://schemas.microsoft.com/office/powerpoint/2010/main" val="14704878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5E2BB4A4-C57D-5E8D-A5F6-A422048FF8D2}"/>
              </a:ext>
            </a:extLst>
          </p:cNvPr>
          <p:cNvPicPr>
            <a:picLocks noChangeAspect="1"/>
          </p:cNvPicPr>
          <p:nvPr/>
        </p:nvPicPr>
        <p:blipFill>
          <a:blip r:embed="rId2"/>
          <a:stretch>
            <a:fillRect/>
          </a:stretch>
        </p:blipFill>
        <p:spPr>
          <a:xfrm>
            <a:off x="622268" y="447102"/>
            <a:ext cx="7264432" cy="1876195"/>
          </a:xfrm>
          <a:prstGeom prst="rect">
            <a:avLst/>
          </a:prstGeom>
        </p:spPr>
      </p:pic>
      <p:pic>
        <p:nvPicPr>
          <p:cNvPr id="20" name="Picture 19">
            <a:extLst>
              <a:ext uri="{FF2B5EF4-FFF2-40B4-BE49-F238E27FC236}">
                <a16:creationId xmlns:a16="http://schemas.microsoft.com/office/drawing/2014/main" id="{43FD44E2-A30D-A06D-F67D-BDE641DD4BCD}"/>
              </a:ext>
            </a:extLst>
          </p:cNvPr>
          <p:cNvPicPr>
            <a:picLocks noChangeAspect="1"/>
          </p:cNvPicPr>
          <p:nvPr/>
        </p:nvPicPr>
        <p:blipFill>
          <a:blip r:embed="rId3"/>
          <a:stretch>
            <a:fillRect/>
          </a:stretch>
        </p:blipFill>
        <p:spPr>
          <a:xfrm>
            <a:off x="686561" y="2181797"/>
            <a:ext cx="6714363" cy="2841421"/>
          </a:xfrm>
          <a:prstGeom prst="rect">
            <a:avLst/>
          </a:prstGeom>
        </p:spPr>
      </p:pic>
    </p:spTree>
    <p:extLst>
      <p:ext uri="{BB962C8B-B14F-4D97-AF65-F5344CB8AC3E}">
        <p14:creationId xmlns:p14="http://schemas.microsoft.com/office/powerpoint/2010/main" val="22121086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A06EAD8-362F-7B86-BC07-2165F8C99723}"/>
              </a:ext>
            </a:extLst>
          </p:cNvPr>
          <p:cNvPicPr>
            <a:picLocks noChangeAspect="1"/>
          </p:cNvPicPr>
          <p:nvPr/>
        </p:nvPicPr>
        <p:blipFill>
          <a:blip r:embed="rId2"/>
          <a:stretch>
            <a:fillRect/>
          </a:stretch>
        </p:blipFill>
        <p:spPr>
          <a:xfrm>
            <a:off x="598236" y="214313"/>
            <a:ext cx="7654224" cy="2208515"/>
          </a:xfrm>
          <a:prstGeom prst="rect">
            <a:avLst/>
          </a:prstGeom>
        </p:spPr>
      </p:pic>
      <p:pic>
        <p:nvPicPr>
          <p:cNvPr id="9" name="Picture 8">
            <a:extLst>
              <a:ext uri="{FF2B5EF4-FFF2-40B4-BE49-F238E27FC236}">
                <a16:creationId xmlns:a16="http://schemas.microsoft.com/office/drawing/2014/main" id="{9AC678E4-DE42-E0E1-D541-5FD404D9084D}"/>
              </a:ext>
            </a:extLst>
          </p:cNvPr>
          <p:cNvPicPr>
            <a:picLocks noChangeAspect="1"/>
          </p:cNvPicPr>
          <p:nvPr/>
        </p:nvPicPr>
        <p:blipFill>
          <a:blip r:embed="rId3"/>
          <a:stretch>
            <a:fillRect/>
          </a:stretch>
        </p:blipFill>
        <p:spPr>
          <a:xfrm>
            <a:off x="598236" y="2246375"/>
            <a:ext cx="7463724" cy="3197411"/>
          </a:xfrm>
          <a:prstGeom prst="rect">
            <a:avLst/>
          </a:prstGeom>
        </p:spPr>
      </p:pic>
    </p:spTree>
    <p:extLst>
      <p:ext uri="{BB962C8B-B14F-4D97-AF65-F5344CB8AC3E}">
        <p14:creationId xmlns:p14="http://schemas.microsoft.com/office/powerpoint/2010/main" val="14201002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AB0535D-CF33-7994-4425-29409325D8D8}"/>
              </a:ext>
            </a:extLst>
          </p:cNvPr>
          <p:cNvSpPr txBox="1"/>
          <p:nvPr/>
        </p:nvSpPr>
        <p:spPr>
          <a:xfrm>
            <a:off x="320040" y="1122539"/>
            <a:ext cx="4046220" cy="2898422"/>
          </a:xfrm>
          <a:prstGeom prst="rect">
            <a:avLst/>
          </a:prstGeom>
          <a:noFill/>
        </p:spPr>
        <p:txBody>
          <a:bodyPr wrap="square">
            <a:spAutoFit/>
          </a:bodyPr>
          <a:lstStyle/>
          <a:p>
            <a:pPr marL="0" marR="0">
              <a:lnSpc>
                <a:spcPct val="107000"/>
              </a:lnSpc>
              <a:spcBef>
                <a:spcPts val="1370"/>
              </a:spcBef>
              <a:spcAft>
                <a:spcPts val="1030"/>
              </a:spcAft>
            </a:pPr>
            <a:r>
              <a:rPr lang="en-US" sz="2400" b="1" kern="0" dirty="0" err="1">
                <a:solidFill>
                  <a:srgbClr val="70AD47"/>
                </a:solidFill>
                <a:effectLst/>
                <a:latin typeface="Segoe UI" panose="020B0502040204020203" pitchFamily="34" charset="0"/>
                <a:ea typeface="Times New Roman" panose="02020603050405020304" pitchFamily="18" charset="0"/>
                <a:cs typeface="Vrinda" panose="020B0502040204020203" pitchFamily="34" charset="0"/>
              </a:rPr>
              <a:t>QuickCash</a:t>
            </a:r>
            <a:r>
              <a:rPr lang="en-US" sz="2400" b="1" kern="0" dirty="0">
                <a:solidFill>
                  <a:srgbClr val="70AD47"/>
                </a:solidFill>
                <a:effectLst/>
                <a:latin typeface="Segoe UI" panose="020B0502040204020203" pitchFamily="34" charset="0"/>
                <a:ea typeface="Times New Roman" panose="02020603050405020304" pitchFamily="18" charset="0"/>
                <a:cs typeface="Vrinda" panose="020B0502040204020203" pitchFamily="34" charset="0"/>
              </a:rPr>
              <a:t> Class</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pPr marL="0" marR="0">
              <a:lnSpc>
                <a:spcPts val="2145"/>
              </a:lnSpc>
              <a:spcBef>
                <a:spcPts val="1030"/>
              </a:spcBef>
              <a:spcAft>
                <a:spcPts val="1030"/>
              </a:spcAft>
            </a:pP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The </a:t>
            </a:r>
            <a:r>
              <a:rPr lang="en-US" sz="1800" kern="0" dirty="0" err="1">
                <a:solidFill>
                  <a:srgbClr val="404040"/>
                </a:solidFill>
                <a:effectLst/>
                <a:latin typeface="Roboto Mono" panose="00000009000000000000" pitchFamily="49" charset="0"/>
                <a:ea typeface="Times New Roman" panose="02020603050405020304" pitchFamily="18" charset="0"/>
                <a:cs typeface="Courier New" panose="02070309020205020404" pitchFamily="49" charset="0"/>
              </a:rPr>
              <a:t>QuickCash</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 class serves as the main controller for the mobile banking system, managing all operations including user authentication, financial transactions, and account management. It encapsulates the core business logic and data persistence mechanisms.</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p:txBody>
      </p:sp>
      <p:sp>
        <p:nvSpPr>
          <p:cNvPr id="7" name="TextBox 6">
            <a:extLst>
              <a:ext uri="{FF2B5EF4-FFF2-40B4-BE49-F238E27FC236}">
                <a16:creationId xmlns:a16="http://schemas.microsoft.com/office/drawing/2014/main" id="{2E040667-6C8B-CFB2-6FFB-9F4FED4C8EDA}"/>
              </a:ext>
            </a:extLst>
          </p:cNvPr>
          <p:cNvSpPr txBox="1"/>
          <p:nvPr/>
        </p:nvSpPr>
        <p:spPr>
          <a:xfrm>
            <a:off x="4572000" y="662941"/>
            <a:ext cx="3931920" cy="4253472"/>
          </a:xfrm>
          <a:prstGeom prst="rect">
            <a:avLst/>
          </a:prstGeom>
          <a:noFill/>
        </p:spPr>
        <p:txBody>
          <a:bodyPr wrap="square">
            <a:spAutoFit/>
          </a:bodyPr>
          <a:lstStyle/>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class</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B76B01"/>
                </a:solidFill>
                <a:effectLst/>
                <a:latin typeface="Roboto Mono" panose="00000009000000000000" pitchFamily="49" charset="0"/>
                <a:ea typeface="Times New Roman" panose="02020603050405020304" pitchFamily="18" charset="0"/>
                <a:cs typeface="Courier New" panose="02070309020205020404" pitchFamily="49" charset="0"/>
              </a:rPr>
              <a:t>QuickCash</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private</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vector</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&lt;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&gt;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accounts</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i="1" kern="0" dirty="0">
                <a:solidFill>
                  <a:srgbClr val="A0A1A7"/>
                </a:solidFill>
                <a:effectLst/>
                <a:latin typeface="Roboto Mono" panose="00000009000000000000" pitchFamily="49" charset="0"/>
                <a:ea typeface="Times New Roman" panose="02020603050405020304" pitchFamily="18" charset="0"/>
                <a:cs typeface="Courier New" panose="02070309020205020404" pitchFamily="49" charset="0"/>
              </a:rPr>
              <a:t>// Stores all user accounts</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public</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i="1" kern="0" dirty="0">
                <a:solidFill>
                  <a:srgbClr val="A0A1A7"/>
                </a:solidFill>
                <a:effectLst/>
                <a:latin typeface="Roboto Mono" panose="00000009000000000000" pitchFamily="49" charset="0"/>
                <a:ea typeface="Times New Roman" panose="02020603050405020304" pitchFamily="18" charset="0"/>
                <a:cs typeface="Courier New" panose="02070309020205020404" pitchFamily="49" charset="0"/>
              </a:rPr>
              <a:t>// Core system operations</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mainMenu</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display</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SignUp</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SignIn</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Exit</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i="1" kern="0" dirty="0">
                <a:solidFill>
                  <a:srgbClr val="A0A1A7"/>
                </a:solidFill>
                <a:effectLst/>
                <a:latin typeface="Roboto Mono" panose="00000009000000000000" pitchFamily="49" charset="0"/>
                <a:ea typeface="Times New Roman" panose="02020603050405020304" pitchFamily="18" charset="0"/>
                <a:cs typeface="Courier New" panose="02070309020205020404" pitchFamily="49" charset="0"/>
              </a:rPr>
              <a:t>// User operations</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userMenu</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sendMoney</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cashIn</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cashOut</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MobileRecharge</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Payment</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MyQuickCash</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log_out</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i="1" kern="0" dirty="0">
                <a:solidFill>
                  <a:srgbClr val="A0A1A7"/>
                </a:solidFill>
                <a:effectLst/>
                <a:latin typeface="Roboto Mono" panose="00000009000000000000" pitchFamily="49" charset="0"/>
                <a:ea typeface="Times New Roman" panose="02020603050405020304" pitchFamily="18" charset="0"/>
                <a:cs typeface="Courier New" panose="02070309020205020404" pitchFamily="49" charset="0"/>
              </a:rPr>
              <a:t>// Utility functions</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bool</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is_valid_pin</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const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string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pin</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string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hash_pin</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const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string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pin</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save_accounts_to_file</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load_accounts_from_file</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i="1" kern="0" dirty="0">
                <a:solidFill>
                  <a:srgbClr val="A0A1A7"/>
                </a:solidFill>
                <a:effectLst/>
                <a:latin typeface="Roboto Mono" panose="00000009000000000000" pitchFamily="49" charset="0"/>
                <a:ea typeface="Times New Roman" panose="02020603050405020304" pitchFamily="18" charset="0"/>
                <a:cs typeface="Courier New" panose="02070309020205020404" pitchFamily="49" charset="0"/>
              </a:rPr>
              <a:t>// Mobile operators</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GP</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Robi</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Airtel</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Teletalk</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Banglalink</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i="1" kern="0" dirty="0">
                <a:solidFill>
                  <a:srgbClr val="A0A1A7"/>
                </a:solidFill>
                <a:effectLst/>
                <a:latin typeface="Roboto Mono" panose="00000009000000000000" pitchFamily="49" charset="0"/>
                <a:ea typeface="Times New Roman" panose="02020603050405020304" pitchFamily="18" charset="0"/>
                <a:cs typeface="Courier New" panose="02070309020205020404" pitchFamily="49" charset="0"/>
              </a:rPr>
              <a:t>// Account management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pin_reset</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check_balance</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account_deletion</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6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customer_support</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6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6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ct val="10700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6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800" kern="100" dirty="0">
              <a:effectLst/>
              <a:latin typeface="Calibri" panose="020F0502020204030204" pitchFamily="34" charset="0"/>
              <a:ea typeface="Calibri" panose="020F0502020204030204" pitchFamily="34" charset="0"/>
              <a:cs typeface="Vrinda" panose="020B0502040204020203" pitchFamily="34" charset="0"/>
            </a:endParaRPr>
          </a:p>
        </p:txBody>
      </p:sp>
    </p:spTree>
    <p:extLst>
      <p:ext uri="{BB962C8B-B14F-4D97-AF65-F5344CB8AC3E}">
        <p14:creationId xmlns:p14="http://schemas.microsoft.com/office/powerpoint/2010/main" val="283821631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67E085E-FB86-10A1-DBFB-42D92BCF4405}"/>
              </a:ext>
            </a:extLst>
          </p:cNvPr>
          <p:cNvSpPr txBox="1"/>
          <p:nvPr/>
        </p:nvSpPr>
        <p:spPr>
          <a:xfrm>
            <a:off x="274320" y="578844"/>
            <a:ext cx="4572000" cy="1029064"/>
          </a:xfrm>
          <a:prstGeom prst="rect">
            <a:avLst/>
          </a:prstGeom>
          <a:noFill/>
        </p:spPr>
        <p:txBody>
          <a:bodyPr wrap="square">
            <a:spAutoFit/>
          </a:bodyPr>
          <a:lstStyle/>
          <a:p>
            <a:pPr marL="0" marR="0">
              <a:lnSpc>
                <a:spcPct val="107000"/>
              </a:lnSpc>
              <a:spcBef>
                <a:spcPts val="1370"/>
              </a:spcBef>
              <a:spcAft>
                <a:spcPts val="1030"/>
              </a:spcAft>
            </a:pPr>
            <a:r>
              <a:rPr lang="en-US" sz="1800" b="1" kern="0" dirty="0">
                <a:solidFill>
                  <a:srgbClr val="7030A0"/>
                </a:solidFill>
                <a:effectLst/>
                <a:latin typeface="Segoe UI" panose="020B0502040204020203" pitchFamily="34" charset="0"/>
                <a:ea typeface="Times New Roman" panose="02020603050405020304" pitchFamily="18" charset="0"/>
                <a:cs typeface="Vrinda" panose="020B0502040204020203" pitchFamily="34" charset="0"/>
              </a:rPr>
              <a:t>Data Management</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pPr marL="342900" marR="0" lvl="0" indent="-342900">
              <a:lnSpc>
                <a:spcPts val="2145"/>
              </a:lnSpc>
              <a:spcBef>
                <a:spcPts val="0"/>
              </a:spcBef>
              <a:spcAft>
                <a:spcPts val="300"/>
              </a:spcAft>
              <a:buSzPts val="1000"/>
              <a:buFont typeface="Symbol" panose="05050102010706020507" pitchFamily="18" charset="2"/>
              <a:buChar char=""/>
              <a:tabLst>
                <a:tab pos="457200" algn="l"/>
              </a:tabLst>
            </a:pPr>
            <a:r>
              <a:rPr lang="en-US" sz="1800" b="1"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Account Storage</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a:t>
            </a:r>
            <a:endParaRPr lang="en-US" sz="1800" kern="100" dirty="0">
              <a:solidFill>
                <a:srgbClr val="404040"/>
              </a:solidFill>
              <a:effectLst/>
              <a:latin typeface="Calibri" panose="020F0502020204030204" pitchFamily="34" charset="0"/>
              <a:ea typeface="Calibri" panose="020F0502020204030204" pitchFamily="34" charset="0"/>
              <a:cs typeface="Vrinda" panose="020B0502040204020203" pitchFamily="34" charset="0"/>
            </a:endParaRPr>
          </a:p>
          <a:p>
            <a:pPr marL="342900" marR="0" lvl="0" indent="-342900" latinLnBrk="1">
              <a:lnSpc>
                <a:spcPts val="1510"/>
              </a:lnSpc>
              <a:spcBef>
                <a:spcPts val="0"/>
              </a:spcBef>
              <a:spcAft>
                <a:spcPts val="800"/>
              </a:spcAft>
              <a:buSzPts val="1000"/>
              <a:buFont typeface="Symbol" panose="05050102010706020507" pitchFamily="18" charset="2"/>
              <a:buChar char=""/>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vector</a:t>
            </a:r>
            <a:r>
              <a:rPr lang="en-US" sz="18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&lt;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a:t>
            </a:r>
            <a:r>
              <a:rPr lang="en-US" sz="18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&gt;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accounts</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p:txBody>
      </p:sp>
      <p:sp>
        <p:nvSpPr>
          <p:cNvPr id="7" name="TextBox 6">
            <a:extLst>
              <a:ext uri="{FF2B5EF4-FFF2-40B4-BE49-F238E27FC236}">
                <a16:creationId xmlns:a16="http://schemas.microsoft.com/office/drawing/2014/main" id="{EB058FE3-FB10-69D2-C561-A04E76DCAC66}"/>
              </a:ext>
            </a:extLst>
          </p:cNvPr>
          <p:cNvSpPr txBox="1"/>
          <p:nvPr/>
        </p:nvSpPr>
        <p:spPr>
          <a:xfrm>
            <a:off x="274320" y="1774929"/>
            <a:ext cx="4914900" cy="796821"/>
          </a:xfrm>
          <a:prstGeom prst="rect">
            <a:avLst/>
          </a:prstGeom>
          <a:noFill/>
        </p:spPr>
        <p:txBody>
          <a:bodyPr wrap="square">
            <a:spAutoFit/>
          </a:bodyPr>
          <a:lstStyle/>
          <a:p>
            <a:pPr marR="0" lvl="0">
              <a:lnSpc>
                <a:spcPts val="2145"/>
              </a:lnSpc>
              <a:spcBef>
                <a:spcPts val="0"/>
              </a:spcBef>
              <a:spcAft>
                <a:spcPts val="300"/>
              </a:spcAft>
              <a:buSzPts val="1000"/>
              <a:tabLst>
                <a:tab pos="457200" algn="l"/>
              </a:tabLst>
            </a:pPr>
            <a:r>
              <a:rPr lang="en-US" sz="1800" b="1"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Persistence</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a:t>
            </a:r>
            <a:endParaRPr lang="en-US" sz="1800" kern="100" dirty="0">
              <a:solidFill>
                <a:srgbClr val="404040"/>
              </a:solidFill>
              <a:effectLst/>
              <a:latin typeface="Calibri" panose="020F0502020204030204" pitchFamily="34" charset="0"/>
              <a:ea typeface="Calibri" panose="020F0502020204030204" pitchFamily="34" charset="0"/>
              <a:cs typeface="Vrinda" panose="020B0502040204020203" pitchFamily="34" charset="0"/>
            </a:endParaRPr>
          </a:p>
          <a:p>
            <a:pPr marL="457200" marR="0" latinLnBrk="1">
              <a:lnSpc>
                <a:spcPts val="151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18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save_accounts_to_file</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pPr marL="457200" marR="0" latinLnBrk="1">
              <a:lnSpc>
                <a:spcPts val="151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18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load_accounts_from_file</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p:txBody>
      </p:sp>
      <p:sp>
        <p:nvSpPr>
          <p:cNvPr id="9" name="TextBox 8">
            <a:extLst>
              <a:ext uri="{FF2B5EF4-FFF2-40B4-BE49-F238E27FC236}">
                <a16:creationId xmlns:a16="http://schemas.microsoft.com/office/drawing/2014/main" id="{1B09C490-D853-BB51-F1D2-74A65C9F20D2}"/>
              </a:ext>
            </a:extLst>
          </p:cNvPr>
          <p:cNvSpPr txBox="1"/>
          <p:nvPr/>
        </p:nvSpPr>
        <p:spPr>
          <a:xfrm>
            <a:off x="274320" y="2655261"/>
            <a:ext cx="4011930" cy="1221425"/>
          </a:xfrm>
          <a:prstGeom prst="rect">
            <a:avLst/>
          </a:prstGeom>
          <a:noFill/>
        </p:spPr>
        <p:txBody>
          <a:bodyPr wrap="square">
            <a:spAutoFit/>
          </a:bodyPr>
          <a:lstStyle/>
          <a:p>
            <a:pPr marL="0" marR="0">
              <a:lnSpc>
                <a:spcPct val="107000"/>
              </a:lnSpc>
              <a:spcBef>
                <a:spcPts val="1370"/>
              </a:spcBef>
              <a:spcAft>
                <a:spcPts val="1030"/>
              </a:spcAft>
            </a:pPr>
            <a:r>
              <a:rPr lang="en-US" sz="1800" b="1" kern="0" dirty="0">
                <a:solidFill>
                  <a:srgbClr val="7030A0"/>
                </a:solidFill>
                <a:effectLst/>
                <a:latin typeface="Segoe UI" panose="020B0502040204020203" pitchFamily="34" charset="0"/>
                <a:ea typeface="Times New Roman" panose="02020603050405020304" pitchFamily="18" charset="0"/>
                <a:cs typeface="Vrinda" panose="020B0502040204020203" pitchFamily="34" charset="0"/>
              </a:rPr>
              <a:t>Security Features</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pPr marL="342900" marR="0" lvl="0" indent="-342900">
              <a:lnSpc>
                <a:spcPts val="2145"/>
              </a:lnSpc>
              <a:spcBef>
                <a:spcPts val="0"/>
              </a:spcBef>
              <a:spcAft>
                <a:spcPts val="300"/>
              </a:spcAft>
              <a:buSzPts val="1000"/>
              <a:buFont typeface="Symbol" panose="05050102010706020507" pitchFamily="18" charset="2"/>
              <a:buChar char=""/>
              <a:tabLst>
                <a:tab pos="457200" algn="l"/>
              </a:tabLst>
            </a:pPr>
            <a:r>
              <a:rPr lang="en-US" sz="1800" b="1"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PIN Validation</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a:t>
            </a:r>
            <a:endParaRPr lang="en-US" sz="1800" kern="100" dirty="0">
              <a:solidFill>
                <a:srgbClr val="404040"/>
              </a:solidFill>
              <a:effectLst/>
              <a:latin typeface="Calibri" panose="020F0502020204030204" pitchFamily="34" charset="0"/>
              <a:ea typeface="Calibri" panose="020F0502020204030204" pitchFamily="34" charset="0"/>
              <a:cs typeface="Vrinda" panose="020B0502040204020203" pitchFamily="34" charset="0"/>
            </a:endParaRPr>
          </a:p>
          <a:p>
            <a:pPr marL="457200" marR="0" latinLnBrk="1">
              <a:lnSpc>
                <a:spcPts val="151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bool</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18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is_valid_pin</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18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const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string </a:t>
            </a:r>
            <a:r>
              <a:rPr lang="en-US" sz="18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pin</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p:txBody>
      </p:sp>
      <p:sp>
        <p:nvSpPr>
          <p:cNvPr id="11" name="TextBox 10">
            <a:extLst>
              <a:ext uri="{FF2B5EF4-FFF2-40B4-BE49-F238E27FC236}">
                <a16:creationId xmlns:a16="http://schemas.microsoft.com/office/drawing/2014/main" id="{E6BA8157-8001-8AD2-4C32-10D185C66D68}"/>
              </a:ext>
            </a:extLst>
          </p:cNvPr>
          <p:cNvSpPr txBox="1"/>
          <p:nvPr/>
        </p:nvSpPr>
        <p:spPr>
          <a:xfrm>
            <a:off x="274320" y="3851346"/>
            <a:ext cx="4762024" cy="954107"/>
          </a:xfrm>
          <a:prstGeom prst="rect">
            <a:avLst/>
          </a:prstGeom>
          <a:noFill/>
        </p:spPr>
        <p:txBody>
          <a:bodyPr wrap="square">
            <a:spAutoFit/>
          </a:bodyPr>
          <a:lstStyle/>
          <a:p>
            <a:pPr marL="342900" marR="0" lvl="0" indent="-342900">
              <a:lnSpc>
                <a:spcPts val="2145"/>
              </a:lnSpc>
              <a:spcBef>
                <a:spcPts val="0"/>
              </a:spcBef>
              <a:spcAft>
                <a:spcPts val="300"/>
              </a:spcAft>
              <a:buSzPts val="1000"/>
              <a:buFont typeface="Symbol" panose="05050102010706020507" pitchFamily="18" charset="2"/>
              <a:buChar char=""/>
              <a:tabLst>
                <a:tab pos="457200" algn="l"/>
              </a:tabLst>
            </a:pPr>
            <a:r>
              <a:rPr lang="en-US" sz="1800" b="1"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Password Hashing</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a:t>
            </a:r>
            <a:endParaRPr lang="en-US" sz="1800" kern="100" dirty="0">
              <a:solidFill>
                <a:srgbClr val="404040"/>
              </a:solidFill>
              <a:effectLst/>
              <a:latin typeface="Calibri" panose="020F0502020204030204" pitchFamily="34" charset="0"/>
              <a:ea typeface="Calibri" panose="020F0502020204030204" pitchFamily="34" charset="0"/>
              <a:cs typeface="Vrinda" panose="020B0502040204020203" pitchFamily="34" charset="0"/>
            </a:endParaRPr>
          </a:p>
          <a:p>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string </a:t>
            </a:r>
            <a:r>
              <a:rPr lang="en-US" sz="18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hash_pin</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18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const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string </a:t>
            </a:r>
            <a:r>
              <a:rPr lang="en-US" sz="18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pin</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dirty="0"/>
          </a:p>
        </p:txBody>
      </p:sp>
      <p:pic>
        <p:nvPicPr>
          <p:cNvPr id="1028" name="Picture 4" descr="Master Data Management Software for Banks | Master Data Management Tool">
            <a:extLst>
              <a:ext uri="{FF2B5EF4-FFF2-40B4-BE49-F238E27FC236}">
                <a16:creationId xmlns:a16="http://schemas.microsoft.com/office/drawing/2014/main" id="{1E676A7D-CCA1-FD7B-D1FB-5FC7500F342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30909" y="1448069"/>
            <a:ext cx="4030585" cy="20824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581794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0A03DE9-E7EA-8BBC-02C0-D6E8F8C38CB9}"/>
              </a:ext>
            </a:extLst>
          </p:cNvPr>
          <p:cNvSpPr txBox="1"/>
          <p:nvPr/>
        </p:nvSpPr>
        <p:spPr>
          <a:xfrm>
            <a:off x="228600" y="995522"/>
            <a:ext cx="5349240" cy="1029064"/>
          </a:xfrm>
          <a:prstGeom prst="rect">
            <a:avLst/>
          </a:prstGeom>
          <a:noFill/>
        </p:spPr>
        <p:txBody>
          <a:bodyPr wrap="square">
            <a:spAutoFit/>
          </a:bodyPr>
          <a:lstStyle/>
          <a:p>
            <a:pPr marL="0" marR="0">
              <a:lnSpc>
                <a:spcPct val="107000"/>
              </a:lnSpc>
              <a:spcBef>
                <a:spcPts val="1370"/>
              </a:spcBef>
              <a:spcAft>
                <a:spcPts val="1030"/>
              </a:spcAft>
            </a:pPr>
            <a:r>
              <a:rPr lang="en-US" sz="1800" b="1" kern="0" dirty="0">
                <a:solidFill>
                  <a:srgbClr val="7030A0"/>
                </a:solidFill>
                <a:effectLst/>
                <a:latin typeface="Segoe UI" panose="020B0502040204020203" pitchFamily="34" charset="0"/>
                <a:ea typeface="Times New Roman" panose="02020603050405020304" pitchFamily="18" charset="0"/>
                <a:cs typeface="Vrinda" panose="020B0502040204020203" pitchFamily="34" charset="0"/>
              </a:rPr>
              <a:t>Transaction System</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pPr marL="342900" marR="0" lvl="0" indent="-342900">
              <a:lnSpc>
                <a:spcPts val="2145"/>
              </a:lnSpc>
              <a:spcBef>
                <a:spcPts val="0"/>
              </a:spcBef>
              <a:spcAft>
                <a:spcPts val="300"/>
              </a:spcAft>
              <a:buFont typeface="+mj-lt"/>
              <a:buAutoNum type="arabicPeriod"/>
              <a:tabLst>
                <a:tab pos="457200" algn="l"/>
              </a:tabLst>
            </a:pPr>
            <a:r>
              <a:rPr lang="en-US" sz="1800" b="1"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Money Transfer</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a:t>
            </a:r>
            <a:endParaRPr lang="en-US" sz="1800" kern="100" dirty="0">
              <a:solidFill>
                <a:srgbClr val="404040"/>
              </a:solidFill>
              <a:effectLst/>
              <a:latin typeface="Calibri" panose="020F0502020204030204" pitchFamily="34" charset="0"/>
              <a:ea typeface="Calibri" panose="020F0502020204030204" pitchFamily="34" charset="0"/>
              <a:cs typeface="Vrinda" panose="020B0502040204020203" pitchFamily="34" charset="0"/>
            </a:endParaRPr>
          </a:p>
          <a:p>
            <a:pPr marL="457200" marR="0" latinLnBrk="1">
              <a:lnSpc>
                <a:spcPts val="151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18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sendMoney</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18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p:txBody>
      </p:sp>
      <p:sp>
        <p:nvSpPr>
          <p:cNvPr id="7" name="TextBox 6">
            <a:extLst>
              <a:ext uri="{FF2B5EF4-FFF2-40B4-BE49-F238E27FC236}">
                <a16:creationId xmlns:a16="http://schemas.microsoft.com/office/drawing/2014/main" id="{42CA8720-3317-F0EC-6511-74BD4AB8CA46}"/>
              </a:ext>
            </a:extLst>
          </p:cNvPr>
          <p:cNvSpPr txBox="1"/>
          <p:nvPr/>
        </p:nvSpPr>
        <p:spPr>
          <a:xfrm>
            <a:off x="228600" y="2385641"/>
            <a:ext cx="7162800" cy="796821"/>
          </a:xfrm>
          <a:prstGeom prst="rect">
            <a:avLst/>
          </a:prstGeom>
          <a:noFill/>
        </p:spPr>
        <p:txBody>
          <a:bodyPr wrap="square">
            <a:spAutoFit/>
          </a:bodyPr>
          <a:lstStyle/>
          <a:p>
            <a:pPr marR="0" lvl="0">
              <a:lnSpc>
                <a:spcPts val="2145"/>
              </a:lnSpc>
              <a:spcBef>
                <a:spcPts val="0"/>
              </a:spcBef>
              <a:spcAft>
                <a:spcPts val="300"/>
              </a:spcAft>
              <a:tabLst>
                <a:tab pos="457200" algn="l"/>
              </a:tabLst>
            </a:pPr>
            <a:r>
              <a:rPr lang="en-US" sz="1800" b="1"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2.  Cash Operations</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a:t>
            </a:r>
            <a:endParaRPr lang="en-US" sz="1800" kern="100" dirty="0">
              <a:solidFill>
                <a:srgbClr val="404040"/>
              </a:solidFill>
              <a:effectLst/>
              <a:latin typeface="Calibri" panose="020F0502020204030204" pitchFamily="34" charset="0"/>
              <a:ea typeface="Calibri" panose="020F0502020204030204" pitchFamily="34" charset="0"/>
              <a:cs typeface="Vrinda" panose="020B0502040204020203" pitchFamily="34" charset="0"/>
            </a:endParaRPr>
          </a:p>
          <a:p>
            <a:pPr marL="457200" marR="0" latinLnBrk="1">
              <a:lnSpc>
                <a:spcPts val="151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18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cashIn</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18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pPr marL="457200" marR="0" latinLnBrk="1">
              <a:lnSpc>
                <a:spcPts val="151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18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cashOut</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18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p:txBody>
      </p:sp>
      <p:sp>
        <p:nvSpPr>
          <p:cNvPr id="9" name="TextBox 8">
            <a:extLst>
              <a:ext uri="{FF2B5EF4-FFF2-40B4-BE49-F238E27FC236}">
                <a16:creationId xmlns:a16="http://schemas.microsoft.com/office/drawing/2014/main" id="{109B25EB-B5B3-FDE5-9D71-F5DC5DAC99E2}"/>
              </a:ext>
            </a:extLst>
          </p:cNvPr>
          <p:cNvSpPr txBox="1"/>
          <p:nvPr/>
        </p:nvSpPr>
        <p:spPr>
          <a:xfrm>
            <a:off x="228600" y="3543517"/>
            <a:ext cx="4488180" cy="796821"/>
          </a:xfrm>
          <a:prstGeom prst="rect">
            <a:avLst/>
          </a:prstGeom>
          <a:noFill/>
        </p:spPr>
        <p:txBody>
          <a:bodyPr wrap="square">
            <a:spAutoFit/>
          </a:bodyPr>
          <a:lstStyle/>
          <a:p>
            <a:pPr marR="0" lvl="0">
              <a:lnSpc>
                <a:spcPts val="2145"/>
              </a:lnSpc>
              <a:spcBef>
                <a:spcPts val="0"/>
              </a:spcBef>
              <a:spcAft>
                <a:spcPts val="300"/>
              </a:spcAft>
              <a:tabLst>
                <a:tab pos="457200" algn="l"/>
              </a:tabLst>
            </a:pPr>
            <a:r>
              <a:rPr lang="en-US" sz="1800" b="1"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3.  Mobile Recharge</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a:t>
            </a:r>
            <a:endParaRPr lang="en-US" sz="1800" kern="100" dirty="0">
              <a:solidFill>
                <a:srgbClr val="404040"/>
              </a:solidFill>
              <a:effectLst/>
              <a:latin typeface="Calibri" panose="020F0502020204030204" pitchFamily="34" charset="0"/>
              <a:ea typeface="Calibri" panose="020F0502020204030204" pitchFamily="34" charset="0"/>
              <a:cs typeface="Vrinda" panose="020B0502040204020203" pitchFamily="34" charset="0"/>
            </a:endParaRPr>
          </a:p>
          <a:p>
            <a:pPr marL="457200" marR="0" latinLnBrk="1">
              <a:lnSpc>
                <a:spcPts val="151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A626A4"/>
                </a:solidFill>
                <a:effectLst/>
                <a:latin typeface="Roboto Mono" panose="00000009000000000000" pitchFamily="49" charset="0"/>
                <a:ea typeface="Times New Roman" panose="02020603050405020304" pitchFamily="18" charset="0"/>
                <a:cs typeface="Courier New" panose="02070309020205020404" pitchFamily="49" charset="0"/>
              </a:rPr>
              <a:t>void</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 </a:t>
            </a:r>
            <a:r>
              <a:rPr lang="en-US" sz="1800" kern="0" dirty="0" err="1">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MobileRecharge</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Account </a:t>
            </a:r>
            <a:r>
              <a:rPr lang="en-US" sz="1800" kern="0" dirty="0">
                <a:solidFill>
                  <a:srgbClr val="4078F2"/>
                </a:solidFill>
                <a:effectLst/>
                <a:latin typeface="Roboto Mono" panose="00000009000000000000" pitchFamily="49" charset="0"/>
                <a:ea typeface="Times New Roman" panose="02020603050405020304" pitchFamily="18" charset="0"/>
                <a:cs typeface="Courier New" panose="02070309020205020404" pitchFamily="49" charset="0"/>
              </a:rPr>
              <a:t>&amp;</a:t>
            </a: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user</a:t>
            </a:r>
            <a:r>
              <a:rPr lang="en-US" sz="1800" kern="0" dirty="0">
                <a:solidFill>
                  <a:srgbClr val="383A42"/>
                </a:solidFill>
                <a:effectLst/>
                <a:latin typeface="Roboto Mono" panose="00000009000000000000" pitchFamily="49" charset="0"/>
                <a:ea typeface="Times New Roman" panose="02020603050405020304" pitchFamily="18" charset="0"/>
                <a:cs typeface="Courier New" panose="02070309020205020404" pitchFamily="49" charset="0"/>
              </a:rPr>
              <a:t>);</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p:txBody>
      </p:sp>
      <p:pic>
        <p:nvPicPr>
          <p:cNvPr id="1026" name="Picture 2" descr="Mobile Banking Monthly Usage Up">
            <a:extLst>
              <a:ext uri="{FF2B5EF4-FFF2-40B4-BE49-F238E27FC236}">
                <a16:creationId xmlns:a16="http://schemas.microsoft.com/office/drawing/2014/main" id="{01251AE2-A98A-50AB-D471-5AA47E0B1D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00675" y="995522"/>
            <a:ext cx="3286125" cy="3038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269960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BA62049-45CE-B79B-4AF4-FE8A4A8D515E}"/>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409700" y="1094582"/>
            <a:ext cx="7101840" cy="3740266"/>
          </a:xfrm>
          <a:prstGeom prst="rect">
            <a:avLst/>
          </a:prstGeom>
          <a:noFill/>
          <a:ln>
            <a:noFill/>
          </a:ln>
        </p:spPr>
      </p:pic>
      <p:sp>
        <p:nvSpPr>
          <p:cNvPr id="16" name="TextBox 15">
            <a:extLst>
              <a:ext uri="{FF2B5EF4-FFF2-40B4-BE49-F238E27FC236}">
                <a16:creationId xmlns:a16="http://schemas.microsoft.com/office/drawing/2014/main" id="{4755FD2B-52D0-3A5C-B921-70ABAED8DDED}"/>
              </a:ext>
            </a:extLst>
          </p:cNvPr>
          <p:cNvSpPr txBox="1"/>
          <p:nvPr/>
        </p:nvSpPr>
        <p:spPr>
          <a:xfrm>
            <a:off x="3246120" y="503703"/>
            <a:ext cx="2438400" cy="369332"/>
          </a:xfrm>
          <a:prstGeom prst="rect">
            <a:avLst/>
          </a:prstGeom>
          <a:noFill/>
          <a:ln w="28575">
            <a:solidFill>
              <a:schemeClr val="tx1"/>
            </a:solidFill>
          </a:ln>
        </p:spPr>
        <p:txBody>
          <a:bodyPr wrap="square">
            <a:spAutoFit/>
          </a:bodyPr>
          <a:lstStyle/>
          <a:p>
            <a:pPr algn="ctr"/>
            <a:r>
              <a:rPr lang="en-US" sz="1800" b="1" kern="0" dirty="0">
                <a:solidFill>
                  <a:srgbClr val="7030A0"/>
                </a:solidFill>
                <a:effectLst/>
                <a:latin typeface="Segoe UI" panose="020B0502040204020203" pitchFamily="34" charset="0"/>
                <a:ea typeface="Times New Roman" panose="02020603050405020304" pitchFamily="18" charset="0"/>
              </a:rPr>
              <a:t>User Interface Flow</a:t>
            </a:r>
            <a:endParaRPr lang="en-US" dirty="0"/>
          </a:p>
        </p:txBody>
      </p:sp>
    </p:spTree>
    <p:extLst>
      <p:ext uri="{BB962C8B-B14F-4D97-AF65-F5344CB8AC3E}">
        <p14:creationId xmlns:p14="http://schemas.microsoft.com/office/powerpoint/2010/main" val="14646872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556CDC6-07FA-3220-AAD8-085295930463}"/>
              </a:ext>
            </a:extLst>
          </p:cNvPr>
          <p:cNvSpPr txBox="1"/>
          <p:nvPr/>
        </p:nvSpPr>
        <p:spPr>
          <a:xfrm>
            <a:off x="388620" y="532846"/>
            <a:ext cx="4572000" cy="1106008"/>
          </a:xfrm>
          <a:prstGeom prst="rect">
            <a:avLst/>
          </a:prstGeom>
          <a:noFill/>
        </p:spPr>
        <p:txBody>
          <a:bodyPr wrap="square">
            <a:spAutoFit/>
          </a:bodyPr>
          <a:lstStyle/>
          <a:p>
            <a:pPr marL="0" marR="0">
              <a:lnSpc>
                <a:spcPct val="107000"/>
              </a:lnSpc>
              <a:spcBef>
                <a:spcPts val="1370"/>
              </a:spcBef>
              <a:spcAft>
                <a:spcPts val="1030"/>
              </a:spcAft>
            </a:pPr>
            <a:r>
              <a:rPr lang="en-US" sz="1800" b="1" kern="0" dirty="0">
                <a:solidFill>
                  <a:srgbClr val="7030A0"/>
                </a:solidFill>
                <a:effectLst/>
                <a:latin typeface="Segoe UI" panose="020B0502040204020203" pitchFamily="34" charset="0"/>
                <a:ea typeface="Times New Roman" panose="02020603050405020304" pitchFamily="18" charset="0"/>
                <a:cs typeface="Vrinda" panose="020B0502040204020203" pitchFamily="34" charset="0"/>
              </a:rPr>
              <a:t>File Storage Format</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ts val="151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err="1">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phone,hashed_pin,balance</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ts val="1510"/>
              </a:lnSpc>
              <a:spcBef>
                <a:spcPts val="0"/>
              </a:spcBef>
              <a:spcAft>
                <a:spcPts val="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017XXXXXXXX,a59b9...e3f2,1500</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a:p>
            <a:pPr marL="0" marR="0" latinLnBrk="1">
              <a:lnSpc>
                <a:spcPts val="1510"/>
              </a:lnSpc>
              <a:spcBef>
                <a:spcPts val="0"/>
              </a:spcBef>
              <a:spcAft>
                <a:spcPts val="800"/>
              </a:spcAft>
              <a:tabLst>
                <a:tab pos="581660" algn="l"/>
                <a:tab pos="1163320" algn="l"/>
                <a:tab pos="1744980" algn="l"/>
                <a:tab pos="2326640" algn="l"/>
                <a:tab pos="2908300" algn="l"/>
                <a:tab pos="3489960" algn="l"/>
                <a:tab pos="4071620" algn="l"/>
                <a:tab pos="4653280" algn="l"/>
                <a:tab pos="5234940" algn="l"/>
                <a:tab pos="5816600" algn="l"/>
                <a:tab pos="6398260" algn="l"/>
                <a:tab pos="6979920" algn="l"/>
                <a:tab pos="7561580" algn="l"/>
                <a:tab pos="8143240" algn="l"/>
                <a:tab pos="8724900" algn="l"/>
                <a:tab pos="9306560" algn="l"/>
              </a:tabLst>
            </a:pPr>
            <a:r>
              <a:rPr lang="en-US" sz="1800" kern="0" dirty="0">
                <a:solidFill>
                  <a:srgbClr val="494949"/>
                </a:solidFill>
                <a:effectLst/>
                <a:latin typeface="Roboto Mono" panose="00000009000000000000" pitchFamily="49" charset="0"/>
                <a:ea typeface="Times New Roman" panose="02020603050405020304" pitchFamily="18" charset="0"/>
                <a:cs typeface="Courier New" panose="02070309020205020404" pitchFamily="49" charset="0"/>
              </a:rPr>
              <a:t>019XXXXXXXX,c45d2...f8a1,5000</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p:txBody>
      </p:sp>
      <p:pic>
        <p:nvPicPr>
          <p:cNvPr id="8" name="Picture 7">
            <a:extLst>
              <a:ext uri="{FF2B5EF4-FFF2-40B4-BE49-F238E27FC236}">
                <a16:creationId xmlns:a16="http://schemas.microsoft.com/office/drawing/2014/main" id="{B7D70765-92B3-3860-7793-1BA4241FC287}"/>
              </a:ext>
            </a:extLst>
          </p:cNvPr>
          <p:cNvPicPr>
            <a:picLocks noChangeAspect="1"/>
          </p:cNvPicPr>
          <p:nvPr/>
        </p:nvPicPr>
        <p:blipFill>
          <a:blip r:embed="rId2"/>
          <a:stretch>
            <a:fillRect/>
          </a:stretch>
        </p:blipFill>
        <p:spPr>
          <a:xfrm>
            <a:off x="388620" y="1638854"/>
            <a:ext cx="7215378" cy="3193879"/>
          </a:xfrm>
          <a:prstGeom prst="rect">
            <a:avLst/>
          </a:prstGeom>
        </p:spPr>
      </p:pic>
    </p:spTree>
    <p:extLst>
      <p:ext uri="{BB962C8B-B14F-4D97-AF65-F5344CB8AC3E}">
        <p14:creationId xmlns:p14="http://schemas.microsoft.com/office/powerpoint/2010/main" val="653718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9" name="Google Shape;529;p35"/>
          <p:cNvGrpSpPr/>
          <p:nvPr/>
        </p:nvGrpSpPr>
        <p:grpSpPr>
          <a:xfrm>
            <a:off x="3979080" y="6840"/>
            <a:ext cx="5164200" cy="5143320"/>
            <a:chOff x="3979080" y="6840"/>
            <a:chExt cx="5164200" cy="5143320"/>
          </a:xfrm>
        </p:grpSpPr>
        <p:sp>
          <p:nvSpPr>
            <p:cNvPr id="400" name="Google Shape;530;p35"/>
            <p:cNvSpPr/>
            <p:nvPr/>
          </p:nvSpPr>
          <p:spPr>
            <a:xfrm flipH="1">
              <a:off x="3978720" y="6840"/>
              <a:ext cx="5164200" cy="514332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01" name="Google Shape;531;p35"/>
            <p:cNvSpPr/>
            <p:nvPr/>
          </p:nvSpPr>
          <p:spPr>
            <a:xfrm rot="18900600">
              <a:off x="4520880" y="3647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2" name="Google Shape;532;p35"/>
            <p:cNvSpPr/>
            <p:nvPr/>
          </p:nvSpPr>
          <p:spPr>
            <a:xfrm rot="18900600">
              <a:off x="7184160" y="22453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3" name="Google Shape;533;p35"/>
            <p:cNvSpPr/>
            <p:nvPr/>
          </p:nvSpPr>
          <p:spPr>
            <a:xfrm rot="18900600">
              <a:off x="6716520" y="11667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4" name="Google Shape;534;p35"/>
            <p:cNvSpPr/>
            <p:nvPr/>
          </p:nvSpPr>
          <p:spPr>
            <a:xfrm rot="18900600">
              <a:off x="5940360" y="35715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05" name="Google Shape;535;p35"/>
            <p:cNvSpPr/>
            <p:nvPr/>
          </p:nvSpPr>
          <p:spPr>
            <a:xfrm>
              <a:off x="6778080" y="289116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nvGrpSpPr>
          <p:cNvPr id="410" name="Google Shape;540;p35"/>
          <p:cNvGrpSpPr/>
          <p:nvPr/>
        </p:nvGrpSpPr>
        <p:grpSpPr>
          <a:xfrm>
            <a:off x="5405400" y="1044360"/>
            <a:ext cx="3160080" cy="3290760"/>
            <a:chOff x="5405400" y="1044360"/>
            <a:chExt cx="3160080" cy="3290760"/>
          </a:xfrm>
        </p:grpSpPr>
        <p:sp>
          <p:nvSpPr>
            <p:cNvPr id="411" name="Google Shape;541;p35"/>
            <p:cNvSpPr/>
            <p:nvPr/>
          </p:nvSpPr>
          <p:spPr>
            <a:xfrm rot="18900000">
              <a:off x="7674840" y="13795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12" name="Google Shape;542;p35"/>
            <p:cNvSpPr/>
            <p:nvPr/>
          </p:nvSpPr>
          <p:spPr>
            <a:xfrm rot="18900000">
              <a:off x="5299920" y="38851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aphicFrame>
        <p:nvGraphicFramePr>
          <p:cNvPr id="2" name="Table 1">
            <a:extLst>
              <a:ext uri="{FF2B5EF4-FFF2-40B4-BE49-F238E27FC236}">
                <a16:creationId xmlns:a16="http://schemas.microsoft.com/office/drawing/2014/main" id="{CF39D6FC-1C8D-14D3-E7E3-E9D0D73092B8}"/>
              </a:ext>
            </a:extLst>
          </p:cNvPr>
          <p:cNvGraphicFramePr>
            <a:graphicFrameLocks noGrp="1"/>
          </p:cNvGraphicFramePr>
          <p:nvPr>
            <p:extLst>
              <p:ext uri="{D42A27DB-BD31-4B8C-83A1-F6EECF244321}">
                <p14:modId xmlns:p14="http://schemas.microsoft.com/office/powerpoint/2010/main" val="3104496118"/>
              </p:ext>
            </p:extLst>
          </p:nvPr>
        </p:nvGraphicFramePr>
        <p:xfrm>
          <a:off x="587705" y="1550040"/>
          <a:ext cx="4705314" cy="2682240"/>
        </p:xfrm>
        <a:graphic>
          <a:graphicData uri="http://schemas.openxmlformats.org/drawingml/2006/table">
            <a:tbl>
              <a:tblPr firstRow="1" bandRow="1">
                <a:tableStyleId>{073A0DAA-6AF3-43AB-8588-CEC1D06C72B9}</a:tableStyleId>
              </a:tblPr>
              <a:tblGrid>
                <a:gridCol w="656678">
                  <a:extLst>
                    <a:ext uri="{9D8B030D-6E8A-4147-A177-3AD203B41FA5}">
                      <a16:colId xmlns:a16="http://schemas.microsoft.com/office/drawing/2014/main" val="4241671941"/>
                    </a:ext>
                  </a:extLst>
                </a:gridCol>
                <a:gridCol w="2130172">
                  <a:extLst>
                    <a:ext uri="{9D8B030D-6E8A-4147-A177-3AD203B41FA5}">
                      <a16:colId xmlns:a16="http://schemas.microsoft.com/office/drawing/2014/main" val="159949076"/>
                    </a:ext>
                  </a:extLst>
                </a:gridCol>
                <a:gridCol w="1918464">
                  <a:extLst>
                    <a:ext uri="{9D8B030D-6E8A-4147-A177-3AD203B41FA5}">
                      <a16:colId xmlns:a16="http://schemas.microsoft.com/office/drawing/2014/main" val="3775611722"/>
                    </a:ext>
                  </a:extLst>
                </a:gridCol>
              </a:tblGrid>
              <a:tr h="370840">
                <a:tc>
                  <a:txBody>
                    <a:bodyPr/>
                    <a:lstStyle/>
                    <a:p>
                      <a:r>
                        <a:rPr lang="en-US" sz="1200" dirty="0"/>
                        <a:t>SL NO.</a:t>
                      </a:r>
                    </a:p>
                  </a:txBody>
                  <a:tcPr/>
                </a:tc>
                <a:tc>
                  <a:txBody>
                    <a:bodyPr/>
                    <a:lstStyle/>
                    <a:p>
                      <a:pPr algn="ctr"/>
                      <a:r>
                        <a:rPr lang="en-US" sz="1400" dirty="0"/>
                        <a:t>Group Members</a:t>
                      </a:r>
                    </a:p>
                  </a:txBody>
                  <a:tcPr/>
                </a:tc>
                <a:tc>
                  <a:txBody>
                    <a:bodyPr/>
                    <a:lstStyle/>
                    <a:p>
                      <a:pPr algn="ctr"/>
                      <a:r>
                        <a:rPr lang="en-US" sz="1400" dirty="0"/>
                        <a:t>Student ID</a:t>
                      </a:r>
                    </a:p>
                  </a:txBody>
                  <a:tcPr/>
                </a:tc>
                <a:extLst>
                  <a:ext uri="{0D108BD9-81ED-4DB2-BD59-A6C34878D82A}">
                    <a16:rowId xmlns:a16="http://schemas.microsoft.com/office/drawing/2014/main" val="3777226293"/>
                  </a:ext>
                </a:extLst>
              </a:tr>
              <a:tr h="370840">
                <a:tc>
                  <a:txBody>
                    <a:bodyPr/>
                    <a:lstStyle/>
                    <a:p>
                      <a:pPr algn="ctr"/>
                      <a:r>
                        <a:rPr lang="en-US" sz="1400" dirty="0"/>
                        <a:t>01.</a:t>
                      </a:r>
                    </a:p>
                  </a:txBody>
                  <a:tcPr/>
                </a:tc>
                <a:tc>
                  <a:txBody>
                    <a:bodyPr/>
                    <a:lstStyle/>
                    <a:p>
                      <a:r>
                        <a:rPr lang="en-US" sz="1400" dirty="0"/>
                        <a:t>Ashraful Islam </a:t>
                      </a:r>
                      <a:r>
                        <a:rPr lang="en-US" sz="1400" dirty="0" err="1"/>
                        <a:t>Tusher</a:t>
                      </a:r>
                      <a:endParaRPr lang="en-US" sz="1400" dirty="0"/>
                    </a:p>
                  </a:txBody>
                  <a:tcPr/>
                </a:tc>
                <a:tc>
                  <a:txBody>
                    <a:bodyPr/>
                    <a:lstStyle/>
                    <a:p>
                      <a:r>
                        <a:rPr lang="en-US" sz="1400" dirty="0"/>
                        <a:t>41230301340</a:t>
                      </a:r>
                    </a:p>
                  </a:txBody>
                  <a:tcPr/>
                </a:tc>
                <a:extLst>
                  <a:ext uri="{0D108BD9-81ED-4DB2-BD59-A6C34878D82A}">
                    <a16:rowId xmlns:a16="http://schemas.microsoft.com/office/drawing/2014/main" val="3713003952"/>
                  </a:ext>
                </a:extLst>
              </a:tr>
              <a:tr h="370840">
                <a:tc>
                  <a:txBody>
                    <a:bodyPr/>
                    <a:lstStyle/>
                    <a:p>
                      <a:pPr algn="ctr"/>
                      <a:r>
                        <a:rPr lang="en-US" sz="1400" dirty="0"/>
                        <a:t>02.</a:t>
                      </a:r>
                    </a:p>
                  </a:txBody>
                  <a:tcPr/>
                </a:tc>
                <a:tc>
                  <a:txBody>
                    <a:bodyPr/>
                    <a:lstStyle/>
                    <a:p>
                      <a:r>
                        <a:rPr lang="en-US" sz="1400" dirty="0"/>
                        <a:t>MD Abdulla Al Masum</a:t>
                      </a:r>
                    </a:p>
                  </a:txBody>
                  <a:tcPr/>
                </a:tc>
                <a:tc>
                  <a:txBody>
                    <a:bodyPr/>
                    <a:lstStyle/>
                    <a:p>
                      <a:r>
                        <a:rPr lang="en-US" sz="1400" dirty="0"/>
                        <a:t>41230301349</a:t>
                      </a:r>
                    </a:p>
                  </a:txBody>
                  <a:tcPr/>
                </a:tc>
                <a:extLst>
                  <a:ext uri="{0D108BD9-81ED-4DB2-BD59-A6C34878D82A}">
                    <a16:rowId xmlns:a16="http://schemas.microsoft.com/office/drawing/2014/main" val="654920698"/>
                  </a:ext>
                </a:extLst>
              </a:tr>
              <a:tr h="370840">
                <a:tc>
                  <a:txBody>
                    <a:bodyPr/>
                    <a:lstStyle/>
                    <a:p>
                      <a:pPr algn="ctr"/>
                      <a:r>
                        <a:rPr lang="en-US" sz="1400" dirty="0"/>
                        <a:t>03.</a:t>
                      </a:r>
                    </a:p>
                  </a:txBody>
                  <a:tcPr/>
                </a:tc>
                <a:tc>
                  <a:txBody>
                    <a:bodyPr/>
                    <a:lstStyle/>
                    <a:p>
                      <a:r>
                        <a:rPr lang="en-US" sz="1400" dirty="0"/>
                        <a:t>MD Maruf Sheikh</a:t>
                      </a:r>
                    </a:p>
                  </a:txBody>
                  <a:tcPr/>
                </a:tc>
                <a:tc>
                  <a:txBody>
                    <a:bodyPr/>
                    <a:lstStyle/>
                    <a:p>
                      <a:r>
                        <a:rPr lang="en-US" sz="1400" dirty="0"/>
                        <a:t>41230301333</a:t>
                      </a:r>
                    </a:p>
                  </a:txBody>
                  <a:tcPr/>
                </a:tc>
                <a:extLst>
                  <a:ext uri="{0D108BD9-81ED-4DB2-BD59-A6C34878D82A}">
                    <a16:rowId xmlns:a16="http://schemas.microsoft.com/office/drawing/2014/main" val="128338621"/>
                  </a:ext>
                </a:extLst>
              </a:tr>
              <a:tr h="370840">
                <a:tc>
                  <a:txBody>
                    <a:bodyPr/>
                    <a:lstStyle/>
                    <a:p>
                      <a:pPr algn="ctr"/>
                      <a:r>
                        <a:rPr lang="en-US" sz="1400" dirty="0"/>
                        <a:t>04.</a:t>
                      </a:r>
                    </a:p>
                  </a:txBody>
                  <a:tcPr/>
                </a:tc>
                <a:tc>
                  <a:txBody>
                    <a:bodyPr/>
                    <a:lstStyle/>
                    <a:p>
                      <a:r>
                        <a:rPr lang="en-US" sz="1400" dirty="0" err="1"/>
                        <a:t>Mst</a:t>
                      </a:r>
                      <a:r>
                        <a:rPr lang="en-US" sz="1400" dirty="0"/>
                        <a:t> Ritu Khatun</a:t>
                      </a:r>
                    </a:p>
                  </a:txBody>
                  <a:tcPr/>
                </a:tc>
                <a:tc>
                  <a:txBody>
                    <a:bodyPr/>
                    <a:lstStyle/>
                    <a:p>
                      <a:r>
                        <a:rPr lang="en-US" sz="1400" dirty="0"/>
                        <a:t>41230301350</a:t>
                      </a:r>
                    </a:p>
                  </a:txBody>
                  <a:tcPr/>
                </a:tc>
                <a:extLst>
                  <a:ext uri="{0D108BD9-81ED-4DB2-BD59-A6C34878D82A}">
                    <a16:rowId xmlns:a16="http://schemas.microsoft.com/office/drawing/2014/main" val="152774261"/>
                  </a:ext>
                </a:extLst>
              </a:tr>
              <a:tr h="370840">
                <a:tc>
                  <a:txBody>
                    <a:bodyPr/>
                    <a:lstStyle/>
                    <a:p>
                      <a:pPr algn="ctr"/>
                      <a:r>
                        <a:rPr lang="en-US" sz="1400" dirty="0"/>
                        <a:t>05.</a:t>
                      </a:r>
                    </a:p>
                  </a:txBody>
                  <a:tcPr/>
                </a:tc>
                <a:tc>
                  <a:txBody>
                    <a:bodyPr/>
                    <a:lstStyle/>
                    <a:p>
                      <a:r>
                        <a:rPr lang="en-US" sz="1400" dirty="0" err="1"/>
                        <a:t>Mahinul</a:t>
                      </a:r>
                      <a:r>
                        <a:rPr lang="en-US" sz="1400" dirty="0"/>
                        <a:t> Hasan </a:t>
                      </a:r>
                      <a:r>
                        <a:rPr lang="en-US" sz="1400" dirty="0" err="1"/>
                        <a:t>Mahin</a:t>
                      </a:r>
                      <a:endParaRPr lang="en-US" sz="1400" dirty="0"/>
                    </a:p>
                  </a:txBody>
                  <a:tcPr/>
                </a:tc>
                <a:tc>
                  <a:txBody>
                    <a:bodyPr/>
                    <a:lstStyle/>
                    <a:p>
                      <a:r>
                        <a:rPr lang="en-US" sz="1400" dirty="0"/>
                        <a:t>41230301330</a:t>
                      </a:r>
                    </a:p>
                  </a:txBody>
                  <a:tcPr/>
                </a:tc>
                <a:extLst>
                  <a:ext uri="{0D108BD9-81ED-4DB2-BD59-A6C34878D82A}">
                    <a16:rowId xmlns:a16="http://schemas.microsoft.com/office/drawing/2014/main" val="1426481583"/>
                  </a:ext>
                </a:extLst>
              </a:tr>
              <a:tr h="370840">
                <a:tc>
                  <a:txBody>
                    <a:bodyPr/>
                    <a:lstStyle/>
                    <a:p>
                      <a:pPr algn="ctr"/>
                      <a:r>
                        <a:rPr lang="en-US" sz="1400" dirty="0"/>
                        <a:t>06.</a:t>
                      </a:r>
                    </a:p>
                  </a:txBody>
                  <a:tcPr/>
                </a:tc>
                <a:tc>
                  <a:txBody>
                    <a:bodyPr/>
                    <a:lstStyle/>
                    <a:p>
                      <a:r>
                        <a:rPr lang="en-US" sz="1400" dirty="0" err="1"/>
                        <a:t>Rubayet</a:t>
                      </a:r>
                      <a:r>
                        <a:rPr lang="en-US" sz="1400" dirty="0"/>
                        <a:t> Al Ahad</a:t>
                      </a:r>
                    </a:p>
                  </a:txBody>
                  <a:tcPr/>
                </a:tc>
                <a:tc>
                  <a:txBody>
                    <a:bodyPr/>
                    <a:lstStyle/>
                    <a:p>
                      <a:r>
                        <a:rPr lang="en-US" sz="1400" dirty="0"/>
                        <a:t>41230301344</a:t>
                      </a:r>
                    </a:p>
                  </a:txBody>
                  <a:tcPr/>
                </a:tc>
                <a:extLst>
                  <a:ext uri="{0D108BD9-81ED-4DB2-BD59-A6C34878D82A}">
                    <a16:rowId xmlns:a16="http://schemas.microsoft.com/office/drawing/2014/main" val="3496685777"/>
                  </a:ext>
                </a:extLst>
              </a:tr>
            </a:tbl>
          </a:graphicData>
        </a:graphic>
      </p:graphicFrame>
      <p:sp>
        <p:nvSpPr>
          <p:cNvPr id="4" name="Rectangle 3">
            <a:extLst>
              <a:ext uri="{FF2B5EF4-FFF2-40B4-BE49-F238E27FC236}">
                <a16:creationId xmlns:a16="http://schemas.microsoft.com/office/drawing/2014/main" id="{8D99085E-96B0-5AB2-CA45-CE63740225A9}"/>
              </a:ext>
            </a:extLst>
          </p:cNvPr>
          <p:cNvSpPr/>
          <p:nvPr/>
        </p:nvSpPr>
        <p:spPr>
          <a:xfrm>
            <a:off x="2657475" y="321878"/>
            <a:ext cx="3007519" cy="592931"/>
          </a:xfrm>
          <a:prstGeom prst="rect">
            <a:avLst/>
          </a:prstGeom>
          <a:ln w="19050">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Group Introduction</a:t>
            </a:r>
          </a:p>
        </p:txBody>
      </p:sp>
      <p:pic>
        <p:nvPicPr>
          <p:cNvPr id="6" name="Picture 5">
            <a:extLst>
              <a:ext uri="{FF2B5EF4-FFF2-40B4-BE49-F238E27FC236}">
                <a16:creationId xmlns:a16="http://schemas.microsoft.com/office/drawing/2014/main" id="{C03CA0A7-7AFB-B4A9-51FF-3499963544BA}"/>
              </a:ext>
            </a:extLst>
          </p:cNvPr>
          <p:cNvPicPr>
            <a:picLocks noChangeAspect="1"/>
          </p:cNvPicPr>
          <p:nvPr/>
        </p:nvPicPr>
        <p:blipFill>
          <a:blip r:embed="rId2"/>
          <a:stretch>
            <a:fillRect/>
          </a:stretch>
        </p:blipFill>
        <p:spPr>
          <a:xfrm>
            <a:off x="5980373" y="1251874"/>
            <a:ext cx="2868455" cy="3278571"/>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
        <p:nvSpPr>
          <p:cNvPr id="7" name="Rectangle 6">
            <a:extLst>
              <a:ext uri="{FF2B5EF4-FFF2-40B4-BE49-F238E27FC236}">
                <a16:creationId xmlns:a16="http://schemas.microsoft.com/office/drawing/2014/main" id="{9E913FA4-6CFF-A844-CE25-E32DCEC91D2D}"/>
              </a:ext>
            </a:extLst>
          </p:cNvPr>
          <p:cNvSpPr/>
          <p:nvPr/>
        </p:nvSpPr>
        <p:spPr>
          <a:xfrm>
            <a:off x="6507608" y="4095207"/>
            <a:ext cx="1813983" cy="556707"/>
          </a:xfrm>
          <a:prstGeom prst="rect">
            <a:avLst/>
          </a:prstGeom>
          <a:solidFill>
            <a:schemeClr val="bg2"/>
          </a:solidFill>
          <a:effectLst>
            <a:glow rad="228600">
              <a:schemeClr val="accent1">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u="sng" dirty="0">
                <a:ln w="0"/>
                <a:solidFill>
                  <a:schemeClr val="tx1"/>
                </a:solidFill>
                <a:effectLst>
                  <a:outerShdw blurRad="38100" dist="19050" dir="2700000" algn="tl" rotWithShape="0">
                    <a:schemeClr val="dk1">
                      <a:alpha val="40000"/>
                    </a:schemeClr>
                  </a:outerShdw>
                </a:effectLst>
              </a:rPr>
              <a:t>Group- C</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306EEE4-92D4-48CE-08BB-2E3BD78B9AEC}"/>
              </a:ext>
            </a:extLst>
          </p:cNvPr>
          <p:cNvSpPr txBox="1"/>
          <p:nvPr/>
        </p:nvSpPr>
        <p:spPr>
          <a:xfrm>
            <a:off x="3318510" y="283964"/>
            <a:ext cx="2506980" cy="523220"/>
          </a:xfrm>
          <a:prstGeom prst="rect">
            <a:avLst/>
          </a:prstGeom>
          <a:noFill/>
          <a:ln w="28575">
            <a:solidFill>
              <a:schemeClr val="tx1"/>
            </a:solidFill>
          </a:ln>
        </p:spPr>
        <p:txBody>
          <a:bodyPr wrap="square">
            <a:spAutoFit/>
          </a:bodyPr>
          <a:lstStyle/>
          <a:p>
            <a:pPr algn="ctr"/>
            <a:r>
              <a:rPr lang="en-US" sz="2800" b="1" kern="1800" dirty="0">
                <a:solidFill>
                  <a:srgbClr val="4472C4"/>
                </a:solidFill>
                <a:effectLst/>
                <a:latin typeface="Segoe UI" panose="020B0502040204020203" pitchFamily="34" charset="0"/>
                <a:ea typeface="Times New Roman" panose="02020603050405020304" pitchFamily="18" charset="0"/>
              </a:rPr>
              <a:t>Bug Report</a:t>
            </a:r>
            <a:endParaRPr lang="en-US" sz="2800" dirty="0"/>
          </a:p>
        </p:txBody>
      </p:sp>
      <p:pic>
        <p:nvPicPr>
          <p:cNvPr id="7" name="Picture 6">
            <a:extLst>
              <a:ext uri="{FF2B5EF4-FFF2-40B4-BE49-F238E27FC236}">
                <a16:creationId xmlns:a16="http://schemas.microsoft.com/office/drawing/2014/main" id="{26523326-EF6D-8406-F646-D4FCA5BCA5B2}"/>
              </a:ext>
            </a:extLst>
          </p:cNvPr>
          <p:cNvPicPr>
            <a:picLocks noChangeAspect="1"/>
          </p:cNvPicPr>
          <p:nvPr/>
        </p:nvPicPr>
        <p:blipFill>
          <a:blip r:embed="rId2"/>
          <a:stretch>
            <a:fillRect/>
          </a:stretch>
        </p:blipFill>
        <p:spPr>
          <a:xfrm>
            <a:off x="267462" y="824083"/>
            <a:ext cx="7693014" cy="2517411"/>
          </a:xfrm>
          <a:prstGeom prst="rect">
            <a:avLst/>
          </a:prstGeom>
        </p:spPr>
      </p:pic>
      <p:pic>
        <p:nvPicPr>
          <p:cNvPr id="13" name="Picture 12">
            <a:extLst>
              <a:ext uri="{FF2B5EF4-FFF2-40B4-BE49-F238E27FC236}">
                <a16:creationId xmlns:a16="http://schemas.microsoft.com/office/drawing/2014/main" id="{366FB2B4-BCC5-1BBB-652D-277BFF9E963C}"/>
              </a:ext>
            </a:extLst>
          </p:cNvPr>
          <p:cNvPicPr>
            <a:picLocks noChangeAspect="1"/>
          </p:cNvPicPr>
          <p:nvPr/>
        </p:nvPicPr>
        <p:blipFill>
          <a:blip r:embed="rId3"/>
          <a:stretch>
            <a:fillRect/>
          </a:stretch>
        </p:blipFill>
        <p:spPr>
          <a:xfrm>
            <a:off x="259252" y="3052582"/>
            <a:ext cx="7684804" cy="1968997"/>
          </a:xfrm>
          <a:prstGeom prst="rect">
            <a:avLst/>
          </a:prstGeom>
        </p:spPr>
      </p:pic>
      <p:pic>
        <p:nvPicPr>
          <p:cNvPr id="15" name="Picture 14">
            <a:extLst>
              <a:ext uri="{FF2B5EF4-FFF2-40B4-BE49-F238E27FC236}">
                <a16:creationId xmlns:a16="http://schemas.microsoft.com/office/drawing/2014/main" id="{778E4DD3-42DD-100B-940F-F89F9CC6B8CD}"/>
              </a:ext>
            </a:extLst>
          </p:cNvPr>
          <p:cNvPicPr>
            <a:picLocks noChangeAspect="1"/>
          </p:cNvPicPr>
          <p:nvPr/>
        </p:nvPicPr>
        <p:blipFill>
          <a:blip r:embed="rId4"/>
          <a:stretch>
            <a:fillRect/>
          </a:stretch>
        </p:blipFill>
        <p:spPr>
          <a:xfrm>
            <a:off x="6111241" y="824083"/>
            <a:ext cx="2956560" cy="3770777"/>
          </a:xfrm>
          <a:prstGeom prst="rect">
            <a:avLst/>
          </a:prstGeom>
        </p:spPr>
      </p:pic>
    </p:spTree>
    <p:extLst>
      <p:ext uri="{BB962C8B-B14F-4D97-AF65-F5344CB8AC3E}">
        <p14:creationId xmlns:p14="http://schemas.microsoft.com/office/powerpoint/2010/main" val="29422889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F61AE4D-06DB-8CE9-0445-7A545AD6DFEB}"/>
              </a:ext>
            </a:extLst>
          </p:cNvPr>
          <p:cNvPicPr>
            <a:picLocks noChangeAspect="1"/>
          </p:cNvPicPr>
          <p:nvPr/>
        </p:nvPicPr>
        <p:blipFill>
          <a:blip r:embed="rId2"/>
          <a:stretch>
            <a:fillRect/>
          </a:stretch>
        </p:blipFill>
        <p:spPr>
          <a:xfrm>
            <a:off x="511301" y="259842"/>
            <a:ext cx="6617757" cy="2574798"/>
          </a:xfrm>
          <a:prstGeom prst="rect">
            <a:avLst/>
          </a:prstGeom>
        </p:spPr>
      </p:pic>
      <p:pic>
        <p:nvPicPr>
          <p:cNvPr id="9" name="Picture 8">
            <a:extLst>
              <a:ext uri="{FF2B5EF4-FFF2-40B4-BE49-F238E27FC236}">
                <a16:creationId xmlns:a16="http://schemas.microsoft.com/office/drawing/2014/main" id="{672A075C-CFA5-D1F7-F3AD-3B9C6EDB2D82}"/>
              </a:ext>
            </a:extLst>
          </p:cNvPr>
          <p:cNvPicPr>
            <a:picLocks noChangeAspect="1"/>
          </p:cNvPicPr>
          <p:nvPr/>
        </p:nvPicPr>
        <p:blipFill>
          <a:blip r:embed="rId3"/>
          <a:stretch>
            <a:fillRect/>
          </a:stretch>
        </p:blipFill>
        <p:spPr>
          <a:xfrm>
            <a:off x="511301" y="2571750"/>
            <a:ext cx="6773967" cy="2388870"/>
          </a:xfrm>
          <a:prstGeom prst="rect">
            <a:avLst/>
          </a:prstGeom>
        </p:spPr>
      </p:pic>
      <p:pic>
        <p:nvPicPr>
          <p:cNvPr id="9220" name="Picture 4" descr="36+ Thousand Software Bug Royalty-Free Images, Stock Photos &amp; Pictures |  Shutterstock">
            <a:extLst>
              <a:ext uri="{FF2B5EF4-FFF2-40B4-BE49-F238E27FC236}">
                <a16:creationId xmlns:a16="http://schemas.microsoft.com/office/drawing/2014/main" id="{E685E4FE-2E9F-1DC4-89F9-29316FA9C8E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95483" y="1162050"/>
            <a:ext cx="3867150" cy="2667000"/>
          </a:xfrm>
          <a:prstGeom prst="rect">
            <a:avLst/>
          </a:prstGeom>
          <a:noFill/>
          <a:extLst>
            <a:ext uri="{909E8E84-426E-40DD-AFC4-6F175D3DCCD1}">
              <a14:hiddenFill xmlns:a14="http://schemas.microsoft.com/office/drawing/2010/main">
                <a:solidFill>
                  <a:srgbClr val="FFFFFF"/>
                </a:solidFill>
              </a14:hiddenFill>
            </a:ext>
          </a:extLst>
        </p:spPr>
      </p:pic>
      <p:sp>
        <p:nvSpPr>
          <p:cNvPr id="20" name="Rectangle 19">
            <a:extLst>
              <a:ext uri="{FF2B5EF4-FFF2-40B4-BE49-F238E27FC236}">
                <a16:creationId xmlns:a16="http://schemas.microsoft.com/office/drawing/2014/main" id="{F06AA66F-9A43-64E6-B996-412933609E9A}"/>
              </a:ext>
            </a:extLst>
          </p:cNvPr>
          <p:cNvSpPr/>
          <p:nvPr/>
        </p:nvSpPr>
        <p:spPr>
          <a:xfrm>
            <a:off x="6355080" y="3710940"/>
            <a:ext cx="1607820" cy="18288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9336103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3A1BB196-7B8D-EBE0-B457-F8C234F9F7AA}"/>
              </a:ext>
            </a:extLst>
          </p:cNvPr>
          <p:cNvPicPr>
            <a:picLocks noChangeAspect="1"/>
          </p:cNvPicPr>
          <p:nvPr/>
        </p:nvPicPr>
        <p:blipFill>
          <a:blip r:embed="rId2"/>
          <a:stretch>
            <a:fillRect/>
          </a:stretch>
        </p:blipFill>
        <p:spPr>
          <a:xfrm>
            <a:off x="401002" y="270128"/>
            <a:ext cx="6266498" cy="2438133"/>
          </a:xfrm>
          <a:prstGeom prst="rect">
            <a:avLst/>
          </a:prstGeom>
        </p:spPr>
      </p:pic>
      <p:pic>
        <p:nvPicPr>
          <p:cNvPr id="17" name="Picture 16">
            <a:extLst>
              <a:ext uri="{FF2B5EF4-FFF2-40B4-BE49-F238E27FC236}">
                <a16:creationId xmlns:a16="http://schemas.microsoft.com/office/drawing/2014/main" id="{791FCB9B-FFDF-26F8-9377-7FEB2713F580}"/>
              </a:ext>
            </a:extLst>
          </p:cNvPr>
          <p:cNvPicPr>
            <a:picLocks noChangeAspect="1"/>
          </p:cNvPicPr>
          <p:nvPr/>
        </p:nvPicPr>
        <p:blipFill>
          <a:blip r:embed="rId3"/>
          <a:stretch>
            <a:fillRect/>
          </a:stretch>
        </p:blipFill>
        <p:spPr>
          <a:xfrm>
            <a:off x="401002" y="2584591"/>
            <a:ext cx="6834132" cy="2438133"/>
          </a:xfrm>
          <a:prstGeom prst="rect">
            <a:avLst/>
          </a:prstGeom>
        </p:spPr>
      </p:pic>
      <p:pic>
        <p:nvPicPr>
          <p:cNvPr id="5" name="Picture 4">
            <a:extLst>
              <a:ext uri="{FF2B5EF4-FFF2-40B4-BE49-F238E27FC236}">
                <a16:creationId xmlns:a16="http://schemas.microsoft.com/office/drawing/2014/main" id="{76DB8527-7DB2-8342-43C4-6453F7BC7BEF}"/>
              </a:ext>
            </a:extLst>
          </p:cNvPr>
          <p:cNvPicPr>
            <a:picLocks noChangeAspect="1"/>
          </p:cNvPicPr>
          <p:nvPr/>
        </p:nvPicPr>
        <p:blipFill>
          <a:blip r:embed="rId4"/>
          <a:stretch>
            <a:fillRect/>
          </a:stretch>
        </p:blipFill>
        <p:spPr>
          <a:xfrm>
            <a:off x="4637722" y="257936"/>
            <a:ext cx="5758267" cy="2240393"/>
          </a:xfrm>
          <a:prstGeom prst="rect">
            <a:avLst/>
          </a:prstGeom>
        </p:spPr>
      </p:pic>
      <p:pic>
        <p:nvPicPr>
          <p:cNvPr id="6" name="Picture 5">
            <a:extLst>
              <a:ext uri="{FF2B5EF4-FFF2-40B4-BE49-F238E27FC236}">
                <a16:creationId xmlns:a16="http://schemas.microsoft.com/office/drawing/2014/main" id="{09FE32F3-7695-851B-DF36-82A05C39FBB3}"/>
              </a:ext>
            </a:extLst>
          </p:cNvPr>
          <p:cNvPicPr>
            <a:picLocks noChangeAspect="1"/>
          </p:cNvPicPr>
          <p:nvPr/>
        </p:nvPicPr>
        <p:blipFill>
          <a:blip r:embed="rId5"/>
          <a:stretch>
            <a:fillRect/>
          </a:stretch>
        </p:blipFill>
        <p:spPr>
          <a:xfrm>
            <a:off x="4869180" y="2510521"/>
            <a:ext cx="3480466" cy="2368496"/>
          </a:xfrm>
          <a:prstGeom prst="rect">
            <a:avLst/>
          </a:prstGeom>
        </p:spPr>
      </p:pic>
    </p:spTree>
    <p:extLst>
      <p:ext uri="{BB962C8B-B14F-4D97-AF65-F5344CB8AC3E}">
        <p14:creationId xmlns:p14="http://schemas.microsoft.com/office/powerpoint/2010/main" val="13497048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A53DC9C-3037-BB97-9D7B-F74DBDBA2DD8}"/>
              </a:ext>
            </a:extLst>
          </p:cNvPr>
          <p:cNvPicPr>
            <a:picLocks noChangeAspect="1"/>
          </p:cNvPicPr>
          <p:nvPr/>
        </p:nvPicPr>
        <p:blipFill>
          <a:blip r:embed="rId2"/>
          <a:stretch>
            <a:fillRect/>
          </a:stretch>
        </p:blipFill>
        <p:spPr>
          <a:xfrm>
            <a:off x="374142" y="300228"/>
            <a:ext cx="6742938" cy="2405598"/>
          </a:xfrm>
          <a:prstGeom prst="rect">
            <a:avLst/>
          </a:prstGeom>
        </p:spPr>
      </p:pic>
      <p:pic>
        <p:nvPicPr>
          <p:cNvPr id="9" name="Picture 8">
            <a:extLst>
              <a:ext uri="{FF2B5EF4-FFF2-40B4-BE49-F238E27FC236}">
                <a16:creationId xmlns:a16="http://schemas.microsoft.com/office/drawing/2014/main" id="{6DB2BEA1-3FEB-9891-BBED-A54D8D11487C}"/>
              </a:ext>
            </a:extLst>
          </p:cNvPr>
          <p:cNvPicPr>
            <a:picLocks noChangeAspect="1"/>
          </p:cNvPicPr>
          <p:nvPr/>
        </p:nvPicPr>
        <p:blipFill>
          <a:blip r:embed="rId3"/>
          <a:stretch>
            <a:fillRect/>
          </a:stretch>
        </p:blipFill>
        <p:spPr>
          <a:xfrm>
            <a:off x="374142" y="2571750"/>
            <a:ext cx="7222088" cy="2343150"/>
          </a:xfrm>
          <a:prstGeom prst="rect">
            <a:avLst/>
          </a:prstGeom>
        </p:spPr>
      </p:pic>
      <p:pic>
        <p:nvPicPr>
          <p:cNvPr id="11270" name="Picture 6" descr="Exploit software tool software bug or vulnerability break out cyber |  Premium Vector">
            <a:extLst>
              <a:ext uri="{FF2B5EF4-FFF2-40B4-BE49-F238E27FC236}">
                <a16:creationId xmlns:a16="http://schemas.microsoft.com/office/drawing/2014/main" id="{B4B3A417-7EB9-6A9A-AC58-6A686EA80B6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03022" y="736872"/>
            <a:ext cx="3166836" cy="31668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6142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7F7AC03-A8D1-86C5-4451-D22F71EAA2F9}"/>
              </a:ext>
            </a:extLst>
          </p:cNvPr>
          <p:cNvPicPr>
            <a:picLocks noChangeAspect="1"/>
          </p:cNvPicPr>
          <p:nvPr/>
        </p:nvPicPr>
        <p:blipFill>
          <a:blip r:embed="rId2"/>
          <a:stretch>
            <a:fillRect/>
          </a:stretch>
        </p:blipFill>
        <p:spPr>
          <a:xfrm>
            <a:off x="457962" y="0"/>
            <a:ext cx="7338955" cy="2618232"/>
          </a:xfrm>
          <a:prstGeom prst="rect">
            <a:avLst/>
          </a:prstGeom>
        </p:spPr>
      </p:pic>
      <p:pic>
        <p:nvPicPr>
          <p:cNvPr id="9" name="Picture 8">
            <a:extLst>
              <a:ext uri="{FF2B5EF4-FFF2-40B4-BE49-F238E27FC236}">
                <a16:creationId xmlns:a16="http://schemas.microsoft.com/office/drawing/2014/main" id="{D3F59D63-3420-91F3-377B-67D4A89549A9}"/>
              </a:ext>
            </a:extLst>
          </p:cNvPr>
          <p:cNvPicPr>
            <a:picLocks noChangeAspect="1"/>
          </p:cNvPicPr>
          <p:nvPr/>
        </p:nvPicPr>
        <p:blipFill>
          <a:blip r:embed="rId3"/>
          <a:stretch>
            <a:fillRect/>
          </a:stretch>
        </p:blipFill>
        <p:spPr>
          <a:xfrm>
            <a:off x="457962" y="2571750"/>
            <a:ext cx="6729391" cy="2618232"/>
          </a:xfrm>
          <a:prstGeom prst="rect">
            <a:avLst/>
          </a:prstGeom>
        </p:spPr>
      </p:pic>
      <p:pic>
        <p:nvPicPr>
          <p:cNvPr id="11" name="Picture 10">
            <a:extLst>
              <a:ext uri="{FF2B5EF4-FFF2-40B4-BE49-F238E27FC236}">
                <a16:creationId xmlns:a16="http://schemas.microsoft.com/office/drawing/2014/main" id="{F13E3F42-07B5-DDEB-6C05-E428C16385BC}"/>
              </a:ext>
            </a:extLst>
          </p:cNvPr>
          <p:cNvPicPr>
            <a:picLocks noChangeAspect="1"/>
          </p:cNvPicPr>
          <p:nvPr/>
        </p:nvPicPr>
        <p:blipFill>
          <a:blip r:embed="rId4"/>
          <a:stretch>
            <a:fillRect/>
          </a:stretch>
        </p:blipFill>
        <p:spPr>
          <a:xfrm>
            <a:off x="4572000" y="192405"/>
            <a:ext cx="4286250" cy="4286250"/>
          </a:xfrm>
          <a:prstGeom prst="rect">
            <a:avLst/>
          </a:prstGeom>
        </p:spPr>
      </p:pic>
    </p:spTree>
    <p:extLst>
      <p:ext uri="{BB962C8B-B14F-4D97-AF65-F5344CB8AC3E}">
        <p14:creationId xmlns:p14="http://schemas.microsoft.com/office/powerpoint/2010/main" val="155085232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9D49B4D2-A412-1AF1-5374-B6DC59CC413C}"/>
              </a:ext>
            </a:extLst>
          </p:cNvPr>
          <p:cNvPicPr>
            <a:picLocks noChangeAspect="1"/>
          </p:cNvPicPr>
          <p:nvPr/>
        </p:nvPicPr>
        <p:blipFill>
          <a:blip r:embed="rId2"/>
          <a:stretch>
            <a:fillRect/>
          </a:stretch>
        </p:blipFill>
        <p:spPr>
          <a:xfrm>
            <a:off x="442722" y="111251"/>
            <a:ext cx="6186678" cy="2806933"/>
          </a:xfrm>
          <a:prstGeom prst="rect">
            <a:avLst/>
          </a:prstGeom>
        </p:spPr>
      </p:pic>
      <p:pic>
        <p:nvPicPr>
          <p:cNvPr id="9" name="Picture 8">
            <a:extLst>
              <a:ext uri="{FF2B5EF4-FFF2-40B4-BE49-F238E27FC236}">
                <a16:creationId xmlns:a16="http://schemas.microsoft.com/office/drawing/2014/main" id="{79AB1027-35CA-710D-7CB6-53777D645685}"/>
              </a:ext>
            </a:extLst>
          </p:cNvPr>
          <p:cNvPicPr>
            <a:picLocks noChangeAspect="1"/>
          </p:cNvPicPr>
          <p:nvPr/>
        </p:nvPicPr>
        <p:blipFill>
          <a:blip r:embed="rId3"/>
          <a:stretch>
            <a:fillRect/>
          </a:stretch>
        </p:blipFill>
        <p:spPr>
          <a:xfrm>
            <a:off x="442721" y="2655570"/>
            <a:ext cx="6394489" cy="2487930"/>
          </a:xfrm>
          <a:prstGeom prst="rect">
            <a:avLst/>
          </a:prstGeom>
        </p:spPr>
      </p:pic>
      <p:pic>
        <p:nvPicPr>
          <p:cNvPr id="13" name="Picture 12">
            <a:extLst>
              <a:ext uri="{FF2B5EF4-FFF2-40B4-BE49-F238E27FC236}">
                <a16:creationId xmlns:a16="http://schemas.microsoft.com/office/drawing/2014/main" id="{E7A98F93-EDC7-4CB9-5DF4-D37CE6FF16AE}"/>
              </a:ext>
            </a:extLst>
          </p:cNvPr>
          <p:cNvPicPr>
            <a:picLocks noChangeAspect="1"/>
          </p:cNvPicPr>
          <p:nvPr/>
        </p:nvPicPr>
        <p:blipFill>
          <a:blip r:embed="rId4"/>
          <a:stretch>
            <a:fillRect/>
          </a:stretch>
        </p:blipFill>
        <p:spPr>
          <a:xfrm>
            <a:off x="4885182" y="111250"/>
            <a:ext cx="7053284" cy="2060449"/>
          </a:xfrm>
          <a:prstGeom prst="rect">
            <a:avLst/>
          </a:prstGeom>
        </p:spPr>
      </p:pic>
      <p:pic>
        <p:nvPicPr>
          <p:cNvPr id="12290" name="Picture 2" descr="Software Bug Images - Free Download on Freepik">
            <a:extLst>
              <a:ext uri="{FF2B5EF4-FFF2-40B4-BE49-F238E27FC236}">
                <a16:creationId xmlns:a16="http://schemas.microsoft.com/office/drawing/2014/main" id="{FDEB6077-D759-1F04-1827-1DDAC3749CE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30328" y="2171699"/>
            <a:ext cx="4213765" cy="28069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74690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4ADC5518-53B9-2FAA-0566-9EE082FFA0FE}"/>
              </a:ext>
            </a:extLst>
          </p:cNvPr>
          <p:cNvSpPr txBox="1"/>
          <p:nvPr/>
        </p:nvSpPr>
        <p:spPr>
          <a:xfrm>
            <a:off x="3832860" y="535424"/>
            <a:ext cx="1478280" cy="369332"/>
          </a:xfrm>
          <a:prstGeom prst="rect">
            <a:avLst/>
          </a:prstGeom>
          <a:noFill/>
          <a:ln w="19050">
            <a:solidFill>
              <a:schemeClr val="tx1"/>
            </a:solidFill>
          </a:ln>
        </p:spPr>
        <p:txBody>
          <a:bodyPr wrap="square">
            <a:spAutoFit/>
          </a:bodyPr>
          <a:lstStyle/>
          <a:p>
            <a:pPr algn="ctr"/>
            <a:r>
              <a:rPr lang="en-US" sz="1800" b="1" kern="1800" dirty="0">
                <a:solidFill>
                  <a:srgbClr val="4472C4"/>
                </a:solidFill>
                <a:effectLst/>
                <a:latin typeface="Segoe UI" panose="020B0502040204020203" pitchFamily="34" charset="0"/>
                <a:ea typeface="Times New Roman" panose="02020603050405020304" pitchFamily="18" charset="0"/>
              </a:rPr>
              <a:t>Summary </a:t>
            </a:r>
            <a:endParaRPr lang="en-US" dirty="0"/>
          </a:p>
        </p:txBody>
      </p:sp>
      <p:sp>
        <p:nvSpPr>
          <p:cNvPr id="12" name="Rectangle 11">
            <a:extLst>
              <a:ext uri="{FF2B5EF4-FFF2-40B4-BE49-F238E27FC236}">
                <a16:creationId xmlns:a16="http://schemas.microsoft.com/office/drawing/2014/main" id="{360F6E00-C8E7-1031-8A90-9A9BE92FD805}"/>
              </a:ext>
            </a:extLst>
          </p:cNvPr>
          <p:cNvSpPr/>
          <p:nvPr/>
        </p:nvSpPr>
        <p:spPr>
          <a:xfrm>
            <a:off x="140970" y="1131808"/>
            <a:ext cx="6122670" cy="303276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C++-based mobile wallet system</a:t>
            </a:r>
            <a:r>
              <a:rPr kumimoji="0" lang="en-US" altLang="en-US" sz="1800" b="0" i="0" u="none" strike="noStrike" cap="none" normalizeH="0" baseline="0" dirty="0">
                <a:ln>
                  <a:noFill/>
                </a:ln>
                <a:solidFill>
                  <a:schemeClr val="tx1"/>
                </a:solidFill>
                <a:effectLst/>
                <a:latin typeface="Arial" panose="020B0604020202020204" pitchFamily="34" charset="0"/>
              </a:rPr>
              <a:t> (like bKash/</a:t>
            </a:r>
            <a:r>
              <a:rPr kumimoji="0" lang="en-US" altLang="en-US" sz="1800" b="0" i="0" u="none" strike="noStrike" cap="none" normalizeH="0" baseline="0" dirty="0" err="1">
                <a:ln>
                  <a:noFill/>
                </a:ln>
                <a:solidFill>
                  <a:schemeClr val="tx1"/>
                </a:solidFill>
                <a:effectLst/>
                <a:latin typeface="Arial" panose="020B0604020202020204" pitchFamily="34" charset="0"/>
              </a:rPr>
              <a:t>Nagad</a:t>
            </a:r>
            <a:r>
              <a:rPr kumimoji="0" lang="en-US" altLang="en-US" sz="1800" b="0" i="0" u="none" strike="noStrike" cap="none" normalizeH="0" baseline="0" dirty="0">
                <a:ln>
                  <a:noFill/>
                </a:ln>
                <a:solidFill>
                  <a:schemeClr val="tx1"/>
                </a:solidFill>
                <a:effectLst/>
                <a:latin typeface="Arial" panose="020B0604020202020204" pitchFamily="34" charset="0"/>
              </a:rPr>
              <a:t>)</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Features: </a:t>
            </a:r>
            <a:r>
              <a:rPr kumimoji="0" lang="en-US" altLang="en-US" sz="1800" b="1" i="0" u="none" strike="noStrike" cap="none" normalizeH="0" baseline="0" dirty="0">
                <a:ln>
                  <a:noFill/>
                </a:ln>
                <a:solidFill>
                  <a:schemeClr val="tx1"/>
                </a:solidFill>
                <a:effectLst/>
                <a:latin typeface="Arial" panose="020B0604020202020204" pitchFamily="34" charset="0"/>
              </a:rPr>
              <a:t>Send Money, Cash In/Out, Mobile Recharge, Account Management</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Secure login</a:t>
            </a:r>
            <a:r>
              <a:rPr kumimoji="0" lang="en-US" altLang="en-US" sz="1800" b="0" i="0" u="none" strike="noStrike" cap="none" normalizeH="0" baseline="0" dirty="0">
                <a:ln>
                  <a:noFill/>
                </a:ln>
                <a:solidFill>
                  <a:schemeClr val="tx1"/>
                </a:solidFill>
                <a:effectLst/>
                <a:latin typeface="Arial" panose="020B0604020202020204" pitchFamily="34" charset="0"/>
              </a:rPr>
              <a:t> with SHA-256 PIN hashing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Data saved</a:t>
            </a:r>
            <a:r>
              <a:rPr kumimoji="0" lang="en-US" altLang="en-US" sz="1800" b="0" i="0" u="none" strike="noStrike" cap="none" normalizeH="0" baseline="0" dirty="0">
                <a:ln>
                  <a:noFill/>
                </a:ln>
                <a:solidFill>
                  <a:schemeClr val="tx1"/>
                </a:solidFill>
                <a:effectLst/>
                <a:latin typeface="Arial" panose="020B0604020202020204" pitchFamily="34" charset="0"/>
              </a:rPr>
              <a:t> using CSV &amp; </a:t>
            </a:r>
            <a:r>
              <a:rPr kumimoji="0" lang="en-US" altLang="en-US" sz="1800" b="0" i="0" u="none" strike="noStrike" cap="none" normalizeH="0" baseline="0" dirty="0" err="1">
                <a:ln>
                  <a:noFill/>
                </a:ln>
                <a:solidFill>
                  <a:schemeClr val="tx1"/>
                </a:solidFill>
                <a:effectLst/>
                <a:latin typeface="Arial" panose="020B0604020202020204" pitchFamily="34" charset="0"/>
              </a:rPr>
              <a:t>BigInt</a:t>
            </a:r>
            <a:r>
              <a:rPr kumimoji="0" lang="en-US" altLang="en-US" sz="1800" b="0" i="0" u="none" strike="noStrike" cap="none" normalizeH="0" baseline="0" dirty="0">
                <a:ln>
                  <a:noFill/>
                </a:ln>
                <a:solidFill>
                  <a:schemeClr val="tx1"/>
                </a:solidFill>
                <a:effectLst/>
                <a:latin typeface="Arial" panose="020B0604020202020204" pitchFamily="34" charset="0"/>
              </a:rPr>
              <a:t> for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Fixed </a:t>
            </a:r>
            <a:r>
              <a:rPr kumimoji="0" lang="en-US" altLang="en-US" sz="1800" b="1" i="0" u="none" strike="noStrike" cap="none" normalizeH="0" baseline="0" dirty="0">
                <a:ln>
                  <a:noFill/>
                </a:ln>
                <a:solidFill>
                  <a:schemeClr val="tx1"/>
                </a:solidFill>
                <a:effectLst/>
                <a:latin typeface="Arial" panose="020B0604020202020204" pitchFamily="34" charset="0"/>
              </a:rPr>
              <a:t>15+ bugs</a:t>
            </a:r>
            <a:r>
              <a:rPr kumimoji="0" lang="en-US" altLang="en-US" sz="1800" b="0" i="0" u="none" strike="noStrike" cap="none" normalizeH="0" baseline="0" dirty="0">
                <a:ln>
                  <a:noFill/>
                </a:ln>
                <a:solidFill>
                  <a:schemeClr val="tx1"/>
                </a:solidFill>
                <a:effectLst/>
                <a:latin typeface="Arial" panose="020B0604020202020204" pitchFamily="34" charset="0"/>
              </a:rPr>
              <a:t> and ensured strong validation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Built with </a:t>
            </a:r>
            <a:r>
              <a:rPr kumimoji="0" lang="en-US" altLang="en-US" sz="1800" b="1" i="0" u="none" strike="noStrike" cap="none" normalizeH="0" baseline="0" dirty="0">
                <a:ln>
                  <a:noFill/>
                </a:ln>
                <a:solidFill>
                  <a:schemeClr val="tx1"/>
                </a:solidFill>
                <a:effectLst/>
                <a:latin typeface="Arial" panose="020B0604020202020204" pitchFamily="34" charset="0"/>
              </a:rPr>
              <a:t>OOP, file I/O, hashing &amp; error handling</a:t>
            </a: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800" b="0" i="0" u="none" strike="noStrike" cap="none" normalizeH="0" baseline="0" dirty="0">
                <a:ln>
                  <a:noFill/>
                </a:ln>
                <a:solidFill>
                  <a:schemeClr val="tx1"/>
                </a:solidFill>
                <a:effectLst/>
                <a:latin typeface="Arial" panose="020B0604020202020204" pitchFamily="34" charset="0"/>
              </a:rPr>
              <a:t>Learned </a:t>
            </a:r>
            <a:r>
              <a:rPr kumimoji="0" lang="en-US" altLang="en-US" sz="1800" b="1" i="0" u="none" strike="noStrike" cap="none" normalizeH="0" baseline="0" dirty="0">
                <a:ln>
                  <a:noFill/>
                </a:ln>
                <a:solidFill>
                  <a:schemeClr val="tx1"/>
                </a:solidFill>
                <a:effectLst/>
                <a:latin typeface="Arial" panose="020B0604020202020204" pitchFamily="34" charset="0"/>
              </a:rPr>
              <a:t>secure coding, debugging &amp; financial logic</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14342" name="Picture 6" descr="What is a Mobile Banking Application and Its Meaning?">
            <a:extLst>
              <a:ext uri="{FF2B5EF4-FFF2-40B4-BE49-F238E27FC236}">
                <a16:creationId xmlns:a16="http://schemas.microsoft.com/office/drawing/2014/main" id="{B127FF10-F925-EDA6-2B50-29BE681FEED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6147435" y="1711761"/>
            <a:ext cx="2996565" cy="18728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580263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4C02D55-2680-A578-12D4-FE8AADB6EC39}"/>
              </a:ext>
            </a:extLst>
          </p:cNvPr>
          <p:cNvSpPr txBox="1"/>
          <p:nvPr/>
        </p:nvSpPr>
        <p:spPr>
          <a:xfrm>
            <a:off x="3878580" y="639924"/>
            <a:ext cx="1386840" cy="373692"/>
          </a:xfrm>
          <a:prstGeom prst="rect">
            <a:avLst/>
          </a:prstGeom>
          <a:noFill/>
          <a:ln w="28575">
            <a:solidFill>
              <a:schemeClr val="tx1"/>
            </a:solidFill>
          </a:ln>
        </p:spPr>
        <p:txBody>
          <a:bodyPr wrap="square">
            <a:spAutoFit/>
          </a:bodyPr>
          <a:lstStyle/>
          <a:p>
            <a:pPr marL="0" marR="0">
              <a:lnSpc>
                <a:spcPct val="107000"/>
              </a:lnSpc>
              <a:spcBef>
                <a:spcPts val="1370"/>
              </a:spcBef>
              <a:spcAft>
                <a:spcPts val="1030"/>
              </a:spcAft>
            </a:pPr>
            <a:r>
              <a:rPr lang="en-US" sz="1800" b="1" kern="0" dirty="0">
                <a:solidFill>
                  <a:srgbClr val="70AD47"/>
                </a:solidFill>
                <a:effectLst/>
                <a:latin typeface="Segoe UI" panose="020B0502040204020203" pitchFamily="34" charset="0"/>
                <a:ea typeface="Times New Roman" panose="02020603050405020304" pitchFamily="18" charset="0"/>
                <a:cs typeface="Vrinda" panose="020B0502040204020203" pitchFamily="34" charset="0"/>
              </a:rPr>
              <a:t>Conclusion</a:t>
            </a:r>
            <a:endParaRPr lang="en-US" sz="1400" kern="100" dirty="0">
              <a:effectLst/>
              <a:latin typeface="Calibri" panose="020F0502020204030204" pitchFamily="34" charset="0"/>
              <a:ea typeface="Calibri" panose="020F0502020204030204" pitchFamily="34" charset="0"/>
              <a:cs typeface="Vrinda" panose="020B0502040204020203" pitchFamily="34" charset="0"/>
            </a:endParaRPr>
          </a:p>
        </p:txBody>
      </p:sp>
      <p:sp>
        <p:nvSpPr>
          <p:cNvPr id="4" name="Rectangle 3">
            <a:extLst>
              <a:ext uri="{FF2B5EF4-FFF2-40B4-BE49-F238E27FC236}">
                <a16:creationId xmlns:a16="http://schemas.microsoft.com/office/drawing/2014/main" id="{DB712806-9C09-B5F9-F890-0A322FC148D6}"/>
              </a:ext>
            </a:extLst>
          </p:cNvPr>
          <p:cNvSpPr/>
          <p:nvPr/>
        </p:nvSpPr>
        <p:spPr>
          <a:xfrm>
            <a:off x="548640" y="1501140"/>
            <a:ext cx="4480560" cy="24765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The Quick Cash System serves as both an </a:t>
            </a:r>
            <a:r>
              <a:rPr lang="en-US" sz="1800" b="1"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educational demonstration</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 of software engineering principles and a </a:t>
            </a:r>
            <a:r>
              <a:rPr lang="en-US" sz="1800" b="1"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foundation</a:t>
            </a:r>
            <a:r>
              <a:rPr lang="en-US" sz="1800" kern="0" dirty="0">
                <a:solidFill>
                  <a:srgbClr val="404040"/>
                </a:solidFill>
                <a:effectLst/>
                <a:latin typeface="Segoe UI" panose="020B0502040204020203" pitchFamily="34" charset="0"/>
                <a:ea typeface="Times New Roman" panose="02020603050405020304" pitchFamily="18" charset="0"/>
                <a:cs typeface="Vrinda" panose="020B0502040204020203" pitchFamily="34" charset="0"/>
              </a:rPr>
              <a:t> for building more sophisticated financial applications. While meeting all core requirements, the project also highlights opportunities for expansion into a fully-featured digital banking solution.</a:t>
            </a:r>
            <a:endParaRPr lang="en-US" sz="1800" kern="100" dirty="0">
              <a:effectLst/>
              <a:latin typeface="Calibri" panose="020F0502020204030204" pitchFamily="34" charset="0"/>
              <a:ea typeface="Calibri" panose="020F0502020204030204" pitchFamily="34" charset="0"/>
              <a:cs typeface="Vrinda" panose="020B0502040204020203" pitchFamily="34" charset="0"/>
            </a:endParaRPr>
          </a:p>
        </p:txBody>
      </p:sp>
      <p:pic>
        <p:nvPicPr>
          <p:cNvPr id="8" name="Picture 7">
            <a:extLst>
              <a:ext uri="{FF2B5EF4-FFF2-40B4-BE49-F238E27FC236}">
                <a16:creationId xmlns:a16="http://schemas.microsoft.com/office/drawing/2014/main" id="{94895EA9-2C27-37E7-4D9F-8CDA44102747}"/>
              </a:ext>
            </a:extLst>
          </p:cNvPr>
          <p:cNvPicPr>
            <a:picLocks noChangeAspect="1"/>
          </p:cNvPicPr>
          <p:nvPr/>
        </p:nvPicPr>
        <p:blipFill>
          <a:blip r:embed="rId2"/>
          <a:stretch>
            <a:fillRect/>
          </a:stretch>
        </p:blipFill>
        <p:spPr>
          <a:xfrm>
            <a:off x="4913285" y="1404565"/>
            <a:ext cx="4230715" cy="2669649"/>
          </a:xfrm>
          <a:prstGeom prst="rect">
            <a:avLst/>
          </a:prstGeom>
        </p:spPr>
      </p:pic>
    </p:spTree>
    <p:extLst>
      <p:ext uri="{BB962C8B-B14F-4D97-AF65-F5344CB8AC3E}">
        <p14:creationId xmlns:p14="http://schemas.microsoft.com/office/powerpoint/2010/main" val="26583560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E8E9180-9353-A103-AB5F-966AFE98AA7F}"/>
              </a:ext>
            </a:extLst>
          </p:cNvPr>
          <p:cNvSpPr txBox="1"/>
          <p:nvPr/>
        </p:nvSpPr>
        <p:spPr>
          <a:xfrm>
            <a:off x="563880" y="1264771"/>
            <a:ext cx="5303520" cy="3416320"/>
          </a:xfrm>
          <a:prstGeom prst="rect">
            <a:avLst/>
          </a:prstGeom>
          <a:noFill/>
        </p:spPr>
        <p:txBody>
          <a:bodyPr wrap="square">
            <a:spAutoFit/>
          </a:bodyPr>
          <a:lstStyle/>
          <a:p>
            <a:r>
              <a:rPr lang="en-US" b="1" dirty="0"/>
              <a:t>🔧 Tools &amp; Libraries:</a:t>
            </a:r>
            <a:br>
              <a:rPr lang="en-US" dirty="0"/>
            </a:br>
            <a:r>
              <a:rPr lang="en-US" dirty="0"/>
              <a:t>picosha2, </a:t>
            </a:r>
            <a:r>
              <a:rPr lang="en-US" dirty="0" err="1"/>
              <a:t>BigInt</a:t>
            </a:r>
            <a:r>
              <a:rPr lang="en-US" dirty="0"/>
              <a:t>, VS Code, Git, Canva, MS Word</a:t>
            </a:r>
          </a:p>
          <a:p>
            <a:r>
              <a:rPr lang="en-US" b="1" dirty="0"/>
              <a:t>📖 Learning Resources:</a:t>
            </a:r>
            <a:br>
              <a:rPr lang="en-US" dirty="0"/>
            </a:br>
            <a:r>
              <a:rPr lang="en-US" dirty="0"/>
              <a:t>W3Schools, </a:t>
            </a:r>
            <a:r>
              <a:rPr lang="en-US" dirty="0" err="1"/>
              <a:t>GeeksforGeeks</a:t>
            </a:r>
            <a:r>
              <a:rPr lang="en-US" dirty="0"/>
              <a:t>, Stack Overflow, </a:t>
            </a:r>
            <a:r>
              <a:rPr lang="en-US" dirty="0" err="1"/>
              <a:t>cppreference</a:t>
            </a:r>
            <a:endParaRPr lang="en-US" dirty="0"/>
          </a:p>
          <a:p>
            <a:r>
              <a:rPr lang="en-US" b="1" dirty="0"/>
              <a:t>💡 Inspiration:</a:t>
            </a:r>
            <a:br>
              <a:rPr lang="en-US" dirty="0"/>
            </a:br>
            <a:r>
              <a:rPr lang="en-US" dirty="0"/>
              <a:t>bKash, </a:t>
            </a:r>
            <a:r>
              <a:rPr lang="en-US" dirty="0" err="1"/>
              <a:t>Nagad</a:t>
            </a:r>
            <a:r>
              <a:rPr lang="en-US" dirty="0"/>
              <a:t>, GitHub projects</a:t>
            </a:r>
          </a:p>
          <a:p>
            <a:r>
              <a:rPr lang="en-US" b="1" dirty="0"/>
              <a:t>🙏 Special Thanks:</a:t>
            </a:r>
            <a:br>
              <a:rPr lang="en-US" dirty="0"/>
            </a:br>
            <a:r>
              <a:rPr lang="en-US" dirty="0"/>
              <a:t>Course Instructor, Lab Assistants, Reviewers, ChatGPT, </a:t>
            </a:r>
            <a:r>
              <a:rPr lang="en-US" dirty="0" err="1"/>
              <a:t>DeepSeek</a:t>
            </a:r>
            <a:endParaRPr lang="en-US" dirty="0"/>
          </a:p>
          <a:p>
            <a:r>
              <a:rPr lang="en-US" b="1" dirty="0"/>
              <a:t>📦 Software Used:</a:t>
            </a:r>
            <a:br>
              <a:rPr lang="en-US" dirty="0"/>
            </a:br>
            <a:r>
              <a:rPr lang="en-US" dirty="0"/>
              <a:t>VS Code, GitHub, MS Office, Canva</a:t>
            </a:r>
          </a:p>
        </p:txBody>
      </p:sp>
      <p:sp>
        <p:nvSpPr>
          <p:cNvPr id="5" name="TextBox 4">
            <a:extLst>
              <a:ext uri="{FF2B5EF4-FFF2-40B4-BE49-F238E27FC236}">
                <a16:creationId xmlns:a16="http://schemas.microsoft.com/office/drawing/2014/main" id="{BEF32898-776D-7C43-7AE2-D8B0E91F4E36}"/>
              </a:ext>
            </a:extLst>
          </p:cNvPr>
          <p:cNvSpPr txBox="1"/>
          <p:nvPr/>
        </p:nvSpPr>
        <p:spPr>
          <a:xfrm>
            <a:off x="2842260" y="462409"/>
            <a:ext cx="2948940" cy="369332"/>
          </a:xfrm>
          <a:prstGeom prst="rect">
            <a:avLst/>
          </a:prstGeom>
          <a:noFill/>
          <a:ln w="19050">
            <a:solidFill>
              <a:schemeClr val="tx1"/>
            </a:solidFill>
          </a:ln>
        </p:spPr>
        <p:txBody>
          <a:bodyPr wrap="square">
            <a:spAutoFit/>
          </a:bodyPr>
          <a:lstStyle/>
          <a:p>
            <a:r>
              <a:rPr lang="en-US" b="1" dirty="0"/>
              <a:t>📚 References &amp; Credits</a:t>
            </a:r>
          </a:p>
        </p:txBody>
      </p:sp>
      <p:pic>
        <p:nvPicPr>
          <p:cNvPr id="7" name="Picture 6">
            <a:extLst>
              <a:ext uri="{FF2B5EF4-FFF2-40B4-BE49-F238E27FC236}">
                <a16:creationId xmlns:a16="http://schemas.microsoft.com/office/drawing/2014/main" id="{B2EF82D0-7B9C-F59D-016B-F305E94F1A6F}"/>
              </a:ext>
            </a:extLst>
          </p:cNvPr>
          <p:cNvPicPr>
            <a:picLocks noChangeAspect="1"/>
          </p:cNvPicPr>
          <p:nvPr/>
        </p:nvPicPr>
        <p:blipFill>
          <a:blip r:embed="rId2"/>
          <a:stretch>
            <a:fillRect/>
          </a:stretch>
        </p:blipFill>
        <p:spPr>
          <a:xfrm>
            <a:off x="5770860" y="1854845"/>
            <a:ext cx="3373140" cy="2023884"/>
          </a:xfrm>
          <a:prstGeom prst="rect">
            <a:avLst/>
          </a:prstGeom>
        </p:spPr>
      </p:pic>
    </p:spTree>
    <p:extLst>
      <p:ext uri="{BB962C8B-B14F-4D97-AF65-F5344CB8AC3E}">
        <p14:creationId xmlns:p14="http://schemas.microsoft.com/office/powerpoint/2010/main" val="14904922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71" name="Google Shape;1037;p55"/>
          <p:cNvGrpSpPr/>
          <p:nvPr/>
        </p:nvGrpSpPr>
        <p:grpSpPr>
          <a:xfrm>
            <a:off x="3979080" y="6840"/>
            <a:ext cx="5164200" cy="5143320"/>
            <a:chOff x="3979080" y="6840"/>
            <a:chExt cx="5164200" cy="5143320"/>
          </a:xfrm>
        </p:grpSpPr>
        <p:sp>
          <p:nvSpPr>
            <p:cNvPr id="472" name="Google Shape;1038;p55"/>
            <p:cNvSpPr/>
            <p:nvPr/>
          </p:nvSpPr>
          <p:spPr>
            <a:xfrm flipH="1">
              <a:off x="3978720" y="6840"/>
              <a:ext cx="5164200" cy="514332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nvGrpSpPr>
            <p:cNvPr id="473" name="Google Shape;1039;p55"/>
            <p:cNvGrpSpPr/>
            <p:nvPr/>
          </p:nvGrpSpPr>
          <p:grpSpPr>
            <a:xfrm>
              <a:off x="4666320" y="607680"/>
              <a:ext cx="4152240" cy="4000680"/>
              <a:chOff x="4666320" y="607680"/>
              <a:chExt cx="4152240" cy="4000680"/>
            </a:xfrm>
          </p:grpSpPr>
          <p:sp>
            <p:nvSpPr>
              <p:cNvPr id="474" name="Google Shape;1040;p55"/>
              <p:cNvSpPr/>
              <p:nvPr/>
            </p:nvSpPr>
            <p:spPr>
              <a:xfrm rot="18900600">
                <a:off x="4520880" y="3647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5" name="Google Shape;1041;p55"/>
              <p:cNvSpPr/>
              <p:nvPr/>
            </p:nvSpPr>
            <p:spPr>
              <a:xfrm rot="18900600">
                <a:off x="7184160" y="22453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6" name="Google Shape;1042;p55"/>
              <p:cNvSpPr/>
              <p:nvPr/>
            </p:nvSpPr>
            <p:spPr>
              <a:xfrm rot="18900600">
                <a:off x="6716520" y="11667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7" name="Google Shape;1043;p55"/>
              <p:cNvSpPr/>
              <p:nvPr/>
            </p:nvSpPr>
            <p:spPr>
              <a:xfrm rot="18900600">
                <a:off x="5940360" y="35715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478" name="Google Shape;1044;p55"/>
              <p:cNvSpPr/>
              <p:nvPr/>
            </p:nvSpPr>
            <p:spPr>
              <a:xfrm>
                <a:off x="6778080" y="289116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pSp>
      <p:sp>
        <p:nvSpPr>
          <p:cNvPr id="479" name="PlaceHolder 1"/>
          <p:cNvSpPr>
            <a:spLocks noGrp="1"/>
          </p:cNvSpPr>
          <p:nvPr>
            <p:ph type="title"/>
          </p:nvPr>
        </p:nvSpPr>
        <p:spPr>
          <a:xfrm>
            <a:off x="893454" y="1620655"/>
            <a:ext cx="4628880" cy="1056960"/>
          </a:xfrm>
          <a:prstGeom prst="rect">
            <a:avLst/>
          </a:prstGeom>
          <a:noFill/>
          <a:ln w="0">
            <a:noFill/>
          </a:ln>
        </p:spPr>
        <p:txBody>
          <a:bodyPr lIns="91440" tIns="91440" rIns="91440" bIns="91440" anchor="t">
            <a:normAutofit/>
          </a:bodyPr>
          <a:lstStyle/>
          <a:p>
            <a:pPr indent="0">
              <a:lnSpc>
                <a:spcPct val="100000"/>
              </a:lnSpc>
              <a:buNone/>
              <a:tabLst>
                <a:tab pos="0" algn="l"/>
              </a:tabLst>
            </a:pPr>
            <a:r>
              <a:rPr lang="en" sz="5400" b="0" strike="noStrike" spc="-1" dirty="0">
                <a:solidFill>
                  <a:schemeClr val="dk1"/>
                </a:solidFill>
                <a:latin typeface="Archivo Black"/>
                <a:ea typeface="Archivo Black"/>
              </a:rPr>
              <a:t>Thank you!</a:t>
            </a:r>
            <a:endParaRPr lang="fr-FR" sz="5400" b="0" strike="noStrike" spc="-1" dirty="0">
              <a:solidFill>
                <a:schemeClr val="dk1"/>
              </a:solidFill>
              <a:latin typeface="Arial"/>
            </a:endParaRPr>
          </a:p>
        </p:txBody>
      </p:sp>
      <p:sp>
        <p:nvSpPr>
          <p:cNvPr id="481" name="Google Shape;1047;p55"/>
          <p:cNvSpPr/>
          <p:nvPr/>
        </p:nvSpPr>
        <p:spPr>
          <a:xfrm>
            <a:off x="714240" y="4352760"/>
            <a:ext cx="3183234" cy="783900"/>
          </a:xfrm>
          <a:prstGeom prst="rect">
            <a:avLst/>
          </a:prstGeom>
          <a:solidFill>
            <a:schemeClr val="bg1"/>
          </a:solidFill>
          <a:ln w="0">
            <a:noFill/>
          </a:ln>
        </p:spPr>
        <p:style>
          <a:lnRef idx="0">
            <a:scrgbClr r="0" g="0" b="0"/>
          </a:lnRef>
          <a:fillRef idx="0">
            <a:scrgbClr r="0" g="0" b="0"/>
          </a:fillRef>
          <a:effectRef idx="0">
            <a:scrgbClr r="0" g="0" b="0"/>
          </a:effectRef>
          <a:fontRef idx="minor"/>
        </p:style>
        <p:txBody>
          <a:bodyPr lIns="870823080" tIns="128520" rIns="870823080" bIns="128520" anchor="t">
            <a:normAutofit fontScale="32500" lnSpcReduction="20000"/>
          </a:bodyPr>
          <a:lstStyle/>
          <a:p>
            <a:pPr defTabSz="914400">
              <a:lnSpc>
                <a:spcPct val="100000"/>
              </a:lnSpc>
              <a:tabLst>
                <a:tab pos="0" algn="l"/>
              </a:tabLst>
            </a:pPr>
            <a:r>
              <a:rPr lang="en" sz="1000" b="0" strike="noStrike" spc="-1" dirty="0">
                <a:solidFill>
                  <a:schemeClr val="dk1"/>
                </a:solidFill>
                <a:latin typeface="Arial"/>
              </a:rPr>
              <a:t>+91 620 421 838</a:t>
            </a:r>
            <a:endParaRPr lang="en-US" sz="1000" b="0" strike="noStrike" spc="-1" dirty="0">
              <a:solidFill>
                <a:srgbClr val="000000"/>
              </a:solidFill>
              <a:latin typeface="OpenSymbol"/>
            </a:endParaRPr>
          </a:p>
        </p:txBody>
      </p:sp>
      <p:sp>
        <p:nvSpPr>
          <p:cNvPr id="482" name="Google Shape;1048;p55"/>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strike="noStrike" spc="-1">
              <a:solidFill>
                <a:srgbClr val="000000"/>
              </a:solidFill>
              <a:latin typeface="OpenSymbol"/>
            </a:endParaRPr>
          </a:p>
        </p:txBody>
      </p:sp>
      <p:grpSp>
        <p:nvGrpSpPr>
          <p:cNvPr id="483" name="Google Shape;1049;p55"/>
          <p:cNvGrpSpPr/>
          <p:nvPr/>
        </p:nvGrpSpPr>
        <p:grpSpPr>
          <a:xfrm>
            <a:off x="2460960" y="3060720"/>
            <a:ext cx="709920" cy="513720"/>
            <a:chOff x="2460960" y="3060720"/>
            <a:chExt cx="709920" cy="513720"/>
          </a:xfrm>
        </p:grpSpPr>
        <p:sp>
          <p:nvSpPr>
            <p:cNvPr id="484" name="Google Shape;1050;p55"/>
            <p:cNvSpPr/>
            <p:nvPr/>
          </p:nvSpPr>
          <p:spPr>
            <a:xfrm>
              <a:off x="2460960" y="3060720"/>
              <a:ext cx="709920" cy="51372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485" name="Google Shape;1051;p55"/>
            <p:cNvGrpSpPr/>
            <p:nvPr/>
          </p:nvGrpSpPr>
          <p:grpSpPr>
            <a:xfrm>
              <a:off x="2651400" y="3153240"/>
              <a:ext cx="328320" cy="328320"/>
              <a:chOff x="2651400" y="3153240"/>
              <a:chExt cx="328320" cy="328320"/>
            </a:xfrm>
          </p:grpSpPr>
          <p:sp>
            <p:nvSpPr>
              <p:cNvPr id="486" name="Google Shape;1052;p55"/>
              <p:cNvSpPr/>
              <p:nvPr/>
            </p:nvSpPr>
            <p:spPr>
              <a:xfrm>
                <a:off x="2806920" y="3210840"/>
                <a:ext cx="112320" cy="270720"/>
              </a:xfrm>
              <a:custGeom>
                <a:avLst/>
                <a:gdLst>
                  <a:gd name="textAreaLeft" fmla="*/ 0 w 112320"/>
                  <a:gd name="textAreaRight" fmla="*/ 112680 w 112320"/>
                  <a:gd name="textAreaTop" fmla="*/ 0 h 270720"/>
                  <a:gd name="textAreaBottom" fmla="*/ 271080 h 270720"/>
                </a:gdLst>
                <a:ahLst/>
                <a:cxnLst/>
                <a:rect l="textAreaLeft" t="textAreaTop" r="textAreaRight" b="textAreaBottom"/>
                <a:pathLst>
                  <a:path w="6527" h="15727">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87" name="Google Shape;1053;p55"/>
              <p:cNvSpPr/>
              <p:nvPr/>
            </p:nvSpPr>
            <p:spPr>
              <a:xfrm>
                <a:off x="2651400" y="3153240"/>
                <a:ext cx="328320" cy="328320"/>
              </a:xfrm>
              <a:custGeom>
                <a:avLst/>
                <a:gdLst>
                  <a:gd name="textAreaLeft" fmla="*/ 0 w 328320"/>
                  <a:gd name="textAreaRight" fmla="*/ 328680 w 328320"/>
                  <a:gd name="textAreaTop" fmla="*/ 0 h 328320"/>
                  <a:gd name="textAreaBottom" fmla="*/ 328680 h 328320"/>
                </a:gdLst>
                <a:ahLst/>
                <a:cxnLst/>
                <a:rect l="textAreaLeft" t="textAreaTop" r="textAreaRight" b="textAreaBottom"/>
                <a:pathLst>
                  <a:path w="19066" h="19065">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grpSp>
        <p:nvGrpSpPr>
          <p:cNvPr id="488" name="Google Shape;1054;p55"/>
          <p:cNvGrpSpPr/>
          <p:nvPr/>
        </p:nvGrpSpPr>
        <p:grpSpPr>
          <a:xfrm>
            <a:off x="781200" y="3060720"/>
            <a:ext cx="709920" cy="513720"/>
            <a:chOff x="781200" y="3060720"/>
            <a:chExt cx="709920" cy="513720"/>
          </a:xfrm>
        </p:grpSpPr>
        <p:sp>
          <p:nvSpPr>
            <p:cNvPr id="489" name="Google Shape;1055;p55"/>
            <p:cNvSpPr/>
            <p:nvPr/>
          </p:nvSpPr>
          <p:spPr>
            <a:xfrm>
              <a:off x="781200" y="3060720"/>
              <a:ext cx="709920" cy="51372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490" name="Google Shape;1056;p55"/>
            <p:cNvGrpSpPr/>
            <p:nvPr/>
          </p:nvGrpSpPr>
          <p:grpSpPr>
            <a:xfrm>
              <a:off x="972000" y="3153240"/>
              <a:ext cx="328320" cy="328320"/>
              <a:chOff x="972000" y="3153240"/>
              <a:chExt cx="328320" cy="328320"/>
            </a:xfrm>
          </p:grpSpPr>
          <p:sp>
            <p:nvSpPr>
              <p:cNvPr id="491" name="Google Shape;1057;p55"/>
              <p:cNvSpPr/>
              <p:nvPr/>
            </p:nvSpPr>
            <p:spPr>
              <a:xfrm>
                <a:off x="1040040" y="3211560"/>
                <a:ext cx="19080" cy="19080"/>
              </a:xfrm>
              <a:custGeom>
                <a:avLst/>
                <a:gdLst>
                  <a:gd name="textAreaLeft" fmla="*/ 0 w 19080"/>
                  <a:gd name="textAreaRight" fmla="*/ 19440 w 19080"/>
                  <a:gd name="textAreaTop" fmla="*/ 0 h 19080"/>
                  <a:gd name="textAreaBottom" fmla="*/ 19440 h 19080"/>
                </a:gdLst>
                <a:ahLst/>
                <a:cxnLst/>
                <a:rect l="textAreaLeft" t="textAreaTop" r="textAreaRight" b="textAreaBottom"/>
                <a:pathLst>
                  <a:path w="1119" h="1117">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720" bIns="97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92" name="Google Shape;1058;p55"/>
              <p:cNvSpPr/>
              <p:nvPr/>
            </p:nvSpPr>
            <p:spPr>
              <a:xfrm>
                <a:off x="972000" y="3153240"/>
                <a:ext cx="328320" cy="328320"/>
              </a:xfrm>
              <a:custGeom>
                <a:avLst/>
                <a:gdLst>
                  <a:gd name="textAreaLeft" fmla="*/ 0 w 328320"/>
                  <a:gd name="textAreaRight" fmla="*/ 328680 w 328320"/>
                  <a:gd name="textAreaTop" fmla="*/ 0 h 328320"/>
                  <a:gd name="textAreaBottom" fmla="*/ 328680 h 328320"/>
                </a:gdLst>
                <a:ahLst/>
                <a:cxnLst/>
                <a:rect l="textAreaLeft" t="textAreaTop" r="textAreaRight" b="textAreaBottom"/>
                <a:pathLst>
                  <a:path w="19065" h="19065">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93" name="Google Shape;1059;p55"/>
              <p:cNvSpPr/>
              <p:nvPr/>
            </p:nvSpPr>
            <p:spPr>
              <a:xfrm>
                <a:off x="1117080" y="3288240"/>
                <a:ext cx="115200" cy="134640"/>
              </a:xfrm>
              <a:custGeom>
                <a:avLst/>
                <a:gdLst>
                  <a:gd name="textAreaLeft" fmla="*/ 0 w 115200"/>
                  <a:gd name="textAreaRight" fmla="*/ 115560 w 115200"/>
                  <a:gd name="textAreaTop" fmla="*/ 0 h 134640"/>
                  <a:gd name="textAreaBottom" fmla="*/ 135000 h 134640"/>
                </a:gdLst>
                <a:ahLst/>
                <a:cxnLst/>
                <a:rect l="textAreaLeft" t="textAreaTop" r="textAreaRight" b="textAreaBottom"/>
                <a:pathLst>
                  <a:path w="6704" h="7837">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67320" bIns="673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94" name="Google Shape;1060;p55"/>
              <p:cNvSpPr/>
              <p:nvPr/>
            </p:nvSpPr>
            <p:spPr>
              <a:xfrm>
                <a:off x="1040040" y="3288600"/>
                <a:ext cx="19080" cy="134640"/>
              </a:xfrm>
              <a:custGeom>
                <a:avLst/>
                <a:gdLst>
                  <a:gd name="textAreaLeft" fmla="*/ 0 w 19080"/>
                  <a:gd name="textAreaRight" fmla="*/ 19440 w 19080"/>
                  <a:gd name="textAreaTop" fmla="*/ 0 h 134640"/>
                  <a:gd name="textAreaBottom" fmla="*/ 135000 h 134640"/>
                </a:gdLst>
                <a:ahLst/>
                <a:cxnLst/>
                <a:rect l="textAreaLeft" t="textAreaTop" r="textAreaRight" b="textAreaBottom"/>
                <a:pathLst>
                  <a:path w="1119" h="7820">
                    <a:moveTo>
                      <a:pt x="0" y="0"/>
                    </a:moveTo>
                    <a:lnTo>
                      <a:pt x="0" y="7819"/>
                    </a:lnTo>
                    <a:lnTo>
                      <a:pt x="1118" y="7819"/>
                    </a:lnTo>
                    <a:lnTo>
                      <a:pt x="1118" y="0"/>
                    </a:lnTo>
                    <a:close/>
                  </a:path>
                </a:pathLst>
              </a:custGeom>
              <a:solidFill>
                <a:schemeClr val="dk1"/>
              </a:solidFill>
              <a:ln w="0">
                <a:noFill/>
              </a:ln>
            </p:spPr>
            <p:style>
              <a:lnRef idx="0">
                <a:scrgbClr r="0" g="0" b="0"/>
              </a:lnRef>
              <a:fillRef idx="0">
                <a:scrgbClr r="0" g="0" b="0"/>
              </a:fillRef>
              <a:effectRef idx="0">
                <a:scrgbClr r="0" g="0" b="0"/>
              </a:effectRef>
              <a:fontRef idx="minor"/>
            </p:style>
            <p:txBody>
              <a:bodyPr tIns="67320" bIns="6732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grpSp>
        <p:nvGrpSpPr>
          <p:cNvPr id="495" name="Google Shape;1061;p55"/>
          <p:cNvGrpSpPr/>
          <p:nvPr/>
        </p:nvGrpSpPr>
        <p:grpSpPr>
          <a:xfrm>
            <a:off x="1621080" y="3060720"/>
            <a:ext cx="709920" cy="513720"/>
            <a:chOff x="1621080" y="3060720"/>
            <a:chExt cx="709920" cy="513720"/>
          </a:xfrm>
        </p:grpSpPr>
        <p:sp>
          <p:nvSpPr>
            <p:cNvPr id="496" name="Google Shape;1062;p55"/>
            <p:cNvSpPr/>
            <p:nvPr/>
          </p:nvSpPr>
          <p:spPr>
            <a:xfrm>
              <a:off x="1621080" y="3060720"/>
              <a:ext cx="709920" cy="51372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nvGrpSpPr>
            <p:cNvPr id="497" name="Google Shape;1063;p55"/>
            <p:cNvGrpSpPr/>
            <p:nvPr/>
          </p:nvGrpSpPr>
          <p:grpSpPr>
            <a:xfrm>
              <a:off x="1811880" y="3153240"/>
              <a:ext cx="328320" cy="328320"/>
              <a:chOff x="1811880" y="3153240"/>
              <a:chExt cx="328320" cy="328320"/>
            </a:xfrm>
          </p:grpSpPr>
          <p:sp>
            <p:nvSpPr>
              <p:cNvPr id="498" name="Google Shape;1064;p55"/>
              <p:cNvSpPr/>
              <p:nvPr/>
            </p:nvSpPr>
            <p:spPr>
              <a:xfrm>
                <a:off x="1870200" y="3211560"/>
                <a:ext cx="211680" cy="211680"/>
              </a:xfrm>
              <a:custGeom>
                <a:avLst/>
                <a:gdLst>
                  <a:gd name="textAreaLeft" fmla="*/ 0 w 211680"/>
                  <a:gd name="textAreaRight" fmla="*/ 212040 w 211680"/>
                  <a:gd name="textAreaTop" fmla="*/ 0 h 211680"/>
                  <a:gd name="textAreaBottom" fmla="*/ 212040 h 211680"/>
                </a:gdLst>
                <a:ahLst/>
                <a:cxnLst/>
                <a:rect l="textAreaLeft" t="textAreaTop" r="textAreaRight" b="textAreaBottom"/>
                <a:pathLst>
                  <a:path w="12288" h="12287">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499" name="Google Shape;1065;p55"/>
              <p:cNvSpPr/>
              <p:nvPr/>
            </p:nvSpPr>
            <p:spPr>
              <a:xfrm>
                <a:off x="1927800" y="3269520"/>
                <a:ext cx="96120" cy="96120"/>
              </a:xfrm>
              <a:custGeom>
                <a:avLst/>
                <a:gdLst>
                  <a:gd name="textAreaLeft" fmla="*/ 0 w 96120"/>
                  <a:gd name="textAreaRight" fmla="*/ 96480 w 96120"/>
                  <a:gd name="textAreaTop" fmla="*/ 0 h 96120"/>
                  <a:gd name="textAreaBottom" fmla="*/ 96480 h 96120"/>
                </a:gdLst>
                <a:ahLst/>
                <a:cxnLst/>
                <a:rect l="textAreaLeft" t="textAreaTop" r="textAreaRight" b="textAreaBottom"/>
                <a:pathLst>
                  <a:path w="5588" h="5585">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48240" bIns="482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sp>
            <p:nvSpPr>
              <p:cNvPr id="500" name="Google Shape;1066;p55"/>
              <p:cNvSpPr/>
              <p:nvPr/>
            </p:nvSpPr>
            <p:spPr>
              <a:xfrm>
                <a:off x="1811880" y="3153240"/>
                <a:ext cx="328320" cy="328320"/>
              </a:xfrm>
              <a:custGeom>
                <a:avLst/>
                <a:gdLst>
                  <a:gd name="textAreaLeft" fmla="*/ 0 w 328320"/>
                  <a:gd name="textAreaRight" fmla="*/ 328680 w 328320"/>
                  <a:gd name="textAreaTop" fmla="*/ 0 h 328320"/>
                  <a:gd name="textAreaBottom" fmla="*/ 328680 h 328320"/>
                </a:gdLst>
                <a:ahLst/>
                <a:cxnLst/>
                <a:rect l="textAreaLeft" t="textAreaTop" r="textAreaRight" b="textAreaBottom"/>
                <a:pathLst>
                  <a:path w="19064" h="19065">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grpSp>
        <p:nvGrpSpPr>
          <p:cNvPr id="501" name="Google Shape;1067;p55"/>
          <p:cNvGrpSpPr/>
          <p:nvPr/>
        </p:nvGrpSpPr>
        <p:grpSpPr>
          <a:xfrm>
            <a:off x="3300480" y="3060720"/>
            <a:ext cx="709920" cy="513720"/>
            <a:chOff x="3300480" y="3060720"/>
            <a:chExt cx="709920" cy="513720"/>
          </a:xfrm>
        </p:grpSpPr>
        <p:sp>
          <p:nvSpPr>
            <p:cNvPr id="502" name="Google Shape;1068;p55"/>
            <p:cNvSpPr/>
            <p:nvPr/>
          </p:nvSpPr>
          <p:spPr>
            <a:xfrm>
              <a:off x="3300480" y="3060720"/>
              <a:ext cx="709920" cy="51372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3" name="Google Shape;1069;p55"/>
            <p:cNvSpPr/>
            <p:nvPr/>
          </p:nvSpPr>
          <p:spPr>
            <a:xfrm>
              <a:off x="3490920" y="3183120"/>
              <a:ext cx="329400" cy="268560"/>
            </a:xfrm>
            <a:custGeom>
              <a:avLst/>
              <a:gdLst>
                <a:gd name="textAreaLeft" fmla="*/ 0 w 329400"/>
                <a:gd name="textAreaRight" fmla="*/ 329760 w 329400"/>
                <a:gd name="textAreaTop" fmla="*/ 0 h 268560"/>
                <a:gd name="textAreaBottom" fmla="*/ 268920 h 268560"/>
              </a:gdLst>
              <a:ahLst/>
              <a:cxnLst/>
              <a:rect l="textAreaLeft" t="textAreaTop" r="textAreaRight" b="textAreaBottom"/>
              <a:pathLst>
                <a:path w="19122" h="15596">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strike="noStrike" spc="-1">
                <a:solidFill>
                  <a:srgbClr val="FFFFFF"/>
                </a:solidFill>
                <a:latin typeface="OpenSymbol"/>
              </a:endParaRPr>
            </a:p>
          </p:txBody>
        </p:sp>
      </p:grpSp>
      <p:grpSp>
        <p:nvGrpSpPr>
          <p:cNvPr id="504" name="Google Shape;1070;p55"/>
          <p:cNvGrpSpPr/>
          <p:nvPr/>
        </p:nvGrpSpPr>
        <p:grpSpPr>
          <a:xfrm>
            <a:off x="5405400" y="1044360"/>
            <a:ext cx="3282840" cy="3290760"/>
            <a:chOff x="5405400" y="1044360"/>
            <a:chExt cx="3282840" cy="3290760"/>
          </a:xfrm>
        </p:grpSpPr>
        <p:sp>
          <p:nvSpPr>
            <p:cNvPr id="505" name="Google Shape;1071;p55"/>
            <p:cNvSpPr/>
            <p:nvPr/>
          </p:nvSpPr>
          <p:spPr>
            <a:xfrm rot="18900000">
              <a:off x="7797600" y="13795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sp>
          <p:nvSpPr>
            <p:cNvPr id="506" name="Google Shape;1072;p55"/>
            <p:cNvSpPr/>
            <p:nvPr/>
          </p:nvSpPr>
          <p:spPr>
            <a:xfrm rot="18900000">
              <a:off x="5299920" y="388512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strike="noStrike" spc="-1">
                <a:solidFill>
                  <a:srgbClr val="000000"/>
                </a:solidFill>
                <a:latin typeface="OpenSymbol"/>
              </a:endParaRPr>
            </a:p>
          </p:txBody>
        </p:sp>
      </p:grpSp>
      <p:graphicFrame>
        <p:nvGraphicFramePr>
          <p:cNvPr id="2" name="Table 1">
            <a:extLst>
              <a:ext uri="{FF2B5EF4-FFF2-40B4-BE49-F238E27FC236}">
                <a16:creationId xmlns:a16="http://schemas.microsoft.com/office/drawing/2014/main" id="{F996BDE5-CD53-CBC6-CA5B-486245AB4597}"/>
              </a:ext>
            </a:extLst>
          </p:cNvPr>
          <p:cNvGraphicFramePr>
            <a:graphicFrameLocks noGrp="1"/>
          </p:cNvGraphicFramePr>
          <p:nvPr>
            <p:extLst>
              <p:ext uri="{D42A27DB-BD31-4B8C-83A1-F6EECF244321}">
                <p14:modId xmlns:p14="http://schemas.microsoft.com/office/powerpoint/2010/main" val="2419017404"/>
              </p:ext>
            </p:extLst>
          </p:nvPr>
        </p:nvGraphicFramePr>
        <p:xfrm>
          <a:off x="599607" y="3012406"/>
          <a:ext cx="3740045" cy="2032432"/>
        </p:xfrm>
        <a:graphic>
          <a:graphicData uri="http://schemas.openxmlformats.org/drawingml/2006/table">
            <a:tbl>
              <a:tblPr/>
              <a:tblGrid>
                <a:gridCol w="3740045">
                  <a:extLst>
                    <a:ext uri="{9D8B030D-6E8A-4147-A177-3AD203B41FA5}">
                      <a16:colId xmlns:a16="http://schemas.microsoft.com/office/drawing/2014/main" val="4049575946"/>
                    </a:ext>
                  </a:extLst>
                </a:gridCol>
              </a:tblGrid>
              <a:tr h="2032432">
                <a:tc>
                  <a:txBody>
                    <a:bodyPr/>
                    <a:lstStyle/>
                    <a:p>
                      <a:endParaRPr lang="en-US" dirty="0"/>
                    </a:p>
                  </a:txBody>
                  <a:tcPr>
                    <a:lnL w="12700" cmpd="sng">
                      <a:noFill/>
                      <a:prstDash val="solid"/>
                    </a:lnL>
                    <a:lnR w="12700" cmpd="sng">
                      <a:noFill/>
                      <a:prstDash val="solid"/>
                    </a:lnR>
                    <a:lnT w="12700" cmpd="sng">
                      <a:noFill/>
                      <a:prstDash val="solid"/>
                    </a:lnT>
                    <a:lnB w="12700" cmpd="sng">
                      <a:noFill/>
                      <a:prstDash val="soli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152641480"/>
                  </a:ext>
                </a:extLst>
              </a:tr>
            </a:tbl>
          </a:graphicData>
        </a:graphic>
      </p:graphicFrame>
      <p:sp>
        <p:nvSpPr>
          <p:cNvPr id="480" name="PlaceHolder 2"/>
          <p:cNvSpPr>
            <a:spLocks noGrp="1"/>
          </p:cNvSpPr>
          <p:nvPr>
            <p:ph type="subTitle"/>
          </p:nvPr>
        </p:nvSpPr>
        <p:spPr>
          <a:xfrm>
            <a:off x="364680" y="2793859"/>
            <a:ext cx="4628880" cy="1056960"/>
          </a:xfrm>
          <a:prstGeom prst="rect">
            <a:avLst/>
          </a:prstGeom>
          <a:noFill/>
          <a:ln w="0">
            <a:noFill/>
          </a:ln>
        </p:spPr>
        <p:txBody>
          <a:bodyPr lIns="91440" tIns="91440" rIns="91440" bIns="91440" anchor="ctr">
            <a:normAutofit/>
          </a:bodyPr>
          <a:lstStyle/>
          <a:p>
            <a:pPr indent="0">
              <a:lnSpc>
                <a:spcPct val="100000"/>
              </a:lnSpc>
              <a:buNone/>
              <a:tabLst>
                <a:tab pos="0" algn="l"/>
              </a:tabLst>
            </a:pPr>
            <a:r>
              <a:rPr lang="en-US" b="0" strike="noStrike" spc="-1" dirty="0">
                <a:solidFill>
                  <a:srgbClr val="000000"/>
                </a:solidFill>
                <a:latin typeface="OpenSymbol"/>
              </a:rPr>
              <a:t>.</a:t>
            </a:r>
          </a:p>
        </p:txBody>
      </p:sp>
      <p:sp>
        <p:nvSpPr>
          <p:cNvPr id="3" name="Rectangle 2">
            <a:extLst>
              <a:ext uri="{FF2B5EF4-FFF2-40B4-BE49-F238E27FC236}">
                <a16:creationId xmlns:a16="http://schemas.microsoft.com/office/drawing/2014/main" id="{4A639709-7227-16B0-EB19-030259ED1342}"/>
              </a:ext>
            </a:extLst>
          </p:cNvPr>
          <p:cNvSpPr/>
          <p:nvPr/>
        </p:nvSpPr>
        <p:spPr>
          <a:xfrm>
            <a:off x="599607" y="2793859"/>
            <a:ext cx="1739183" cy="97042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51EAF9F-BDEB-2B44-0B6C-020930B2DF0E}"/>
              </a:ext>
            </a:extLst>
          </p:cNvPr>
          <p:cNvSpPr/>
          <p:nvPr/>
        </p:nvSpPr>
        <p:spPr>
          <a:xfrm>
            <a:off x="2617491" y="2572099"/>
            <a:ext cx="2448572" cy="90946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 From GROUP C</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87" name="Google Shape;830;p46"/>
          <p:cNvGrpSpPr/>
          <p:nvPr/>
        </p:nvGrpSpPr>
        <p:grpSpPr>
          <a:xfrm>
            <a:off x="4644000" y="-1800"/>
            <a:ext cx="4500000" cy="4366800"/>
            <a:chOff x="4644000" y="-1800"/>
            <a:chExt cx="4500000" cy="4366800"/>
          </a:xfrm>
        </p:grpSpPr>
        <p:sp>
          <p:nvSpPr>
            <p:cNvPr id="388" name="Google Shape;831;p46"/>
            <p:cNvSpPr/>
            <p:nvPr/>
          </p:nvSpPr>
          <p:spPr>
            <a:xfrm rot="10800000">
              <a:off x="4714560" y="-1800"/>
              <a:ext cx="4429440" cy="4366800"/>
            </a:xfrm>
            <a:prstGeom prst="rtTriangle">
              <a:avLst/>
            </a:prstGeom>
            <a:solidFill>
              <a:schemeClr val="dk1"/>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sng" strike="noStrike" spc="-1">
                <a:solidFill>
                  <a:srgbClr val="FFFFFF"/>
                </a:solidFill>
                <a:latin typeface="OpenSymbol"/>
              </a:endParaRPr>
            </a:p>
          </p:txBody>
        </p:sp>
        <p:sp>
          <p:nvSpPr>
            <p:cNvPr id="389" name="Google Shape;832;p46"/>
            <p:cNvSpPr/>
            <p:nvPr/>
          </p:nvSpPr>
          <p:spPr>
            <a:xfrm rot="13500000" flipH="1">
              <a:off x="7674840" y="372996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u="sng" strike="noStrike" spc="-1">
                <a:solidFill>
                  <a:srgbClr val="000000"/>
                </a:solidFill>
                <a:latin typeface="OpenSymbol"/>
              </a:endParaRPr>
            </a:p>
          </p:txBody>
        </p:sp>
        <p:sp>
          <p:nvSpPr>
            <p:cNvPr id="390" name="Google Shape;833;p46"/>
            <p:cNvSpPr/>
            <p:nvPr/>
          </p:nvSpPr>
          <p:spPr>
            <a:xfrm rot="13499400" flipH="1">
              <a:off x="4984920" y="154620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sng" strike="noStrike" spc="-1">
                <a:solidFill>
                  <a:srgbClr val="000000"/>
                </a:solidFill>
                <a:latin typeface="OpenSymbol"/>
              </a:endParaRPr>
            </a:p>
          </p:txBody>
        </p:sp>
        <p:sp>
          <p:nvSpPr>
            <p:cNvPr id="391" name="Google Shape;834;p46"/>
            <p:cNvSpPr/>
            <p:nvPr/>
          </p:nvSpPr>
          <p:spPr>
            <a:xfrm rot="13499400" flipH="1">
              <a:off x="7200720" y="2135520"/>
              <a:ext cx="1779480" cy="326160"/>
            </a:xfrm>
            <a:prstGeom prst="roundRect">
              <a:avLst>
                <a:gd name="adj" fmla="val 50000"/>
              </a:avLst>
            </a:prstGeom>
            <a:solidFill>
              <a:schemeClr val="lt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sng" strike="noStrike" spc="-1">
                <a:solidFill>
                  <a:srgbClr val="000000"/>
                </a:solidFill>
                <a:latin typeface="OpenSymbol"/>
              </a:endParaRPr>
            </a:p>
          </p:txBody>
        </p:sp>
        <p:sp>
          <p:nvSpPr>
            <p:cNvPr id="392" name="Google Shape;835;p46"/>
            <p:cNvSpPr/>
            <p:nvPr/>
          </p:nvSpPr>
          <p:spPr>
            <a:xfrm rot="13499400" flipH="1">
              <a:off x="7200000" y="30513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sng" strike="noStrike" spc="-1">
                <a:solidFill>
                  <a:srgbClr val="000000"/>
                </a:solidFill>
                <a:latin typeface="OpenSymbol"/>
              </a:endParaRPr>
            </a:p>
          </p:txBody>
        </p:sp>
        <p:sp>
          <p:nvSpPr>
            <p:cNvPr id="393" name="Google Shape;836;p46"/>
            <p:cNvSpPr/>
            <p:nvPr/>
          </p:nvSpPr>
          <p:spPr>
            <a:xfrm rot="13499400" flipH="1">
              <a:off x="5127120" y="821160"/>
              <a:ext cx="1779480" cy="477360"/>
            </a:xfrm>
            <a:prstGeom prst="roundRect">
              <a:avLst>
                <a:gd name="adj" fmla="val 50000"/>
              </a:avLst>
            </a:prstGeom>
            <a:solidFill>
              <a:schemeClr val="dk2"/>
            </a:solidFill>
            <a:ln w="0">
              <a:noFill/>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sng" strike="noStrike" spc="-1">
                <a:solidFill>
                  <a:srgbClr val="000000"/>
                </a:solidFill>
                <a:latin typeface="OpenSymbol"/>
              </a:endParaRPr>
            </a:p>
          </p:txBody>
        </p:sp>
        <p:sp>
          <p:nvSpPr>
            <p:cNvPr id="394" name="Google Shape;837;p46"/>
            <p:cNvSpPr/>
            <p:nvPr/>
          </p:nvSpPr>
          <p:spPr>
            <a:xfrm rot="10800000" flipH="1">
              <a:off x="4644000" y="737280"/>
              <a:ext cx="1596240" cy="1596240"/>
            </a:xfrm>
            <a:prstGeom prst="ellipse">
              <a:avLst/>
            </a:prstGeom>
            <a:noFill/>
            <a:ln w="9525">
              <a:solidFill>
                <a:srgbClr val="F8F8F8"/>
              </a:solidFill>
              <a:prstDash val="lgDash"/>
              <a:round/>
            </a:ln>
          </p:spPr>
          <p:style>
            <a:lnRef idx="0">
              <a:scrgbClr r="0" g="0" b="0"/>
            </a:lnRef>
            <a:fillRef idx="0">
              <a:scrgbClr r="0" g="0" b="0"/>
            </a:fillRef>
            <a:effectRef idx="0">
              <a:scrgbClr r="0" g="0" b="0"/>
            </a:effectRef>
            <a:fontRef idx="minor"/>
          </p:style>
          <p:txBody>
            <a:bodyPr tIns="91440" bIns="91440" anchor="ctr">
              <a:noAutofit/>
            </a:bodyPr>
            <a:lstStyle/>
            <a:p>
              <a:pPr defTabSz="914400">
                <a:lnSpc>
                  <a:spcPct val="100000"/>
                </a:lnSpc>
                <a:tabLst>
                  <a:tab pos="0" algn="l"/>
                </a:tabLst>
              </a:pPr>
              <a:endParaRPr lang="en-US" sz="1800" b="0" u="sng" strike="noStrike" spc="-1">
                <a:solidFill>
                  <a:srgbClr val="000000"/>
                </a:solidFill>
                <a:latin typeface="OpenSymbol"/>
              </a:endParaRPr>
            </a:p>
          </p:txBody>
        </p:sp>
        <p:sp>
          <p:nvSpPr>
            <p:cNvPr id="395" name="Google Shape;838;p46"/>
            <p:cNvSpPr/>
            <p:nvPr/>
          </p:nvSpPr>
          <p:spPr>
            <a:xfrm rot="13500000" flipH="1">
              <a:off x="6245640" y="806040"/>
              <a:ext cx="995760" cy="114480"/>
            </a:xfrm>
            <a:prstGeom prst="roundRect">
              <a:avLst>
                <a:gd name="adj" fmla="val 50000"/>
              </a:avLst>
            </a:prstGeom>
            <a:solidFill>
              <a:schemeClr val="lt1"/>
            </a:solidFill>
            <a:ln w="0">
              <a:noFill/>
            </a:ln>
          </p:spPr>
          <p:style>
            <a:lnRef idx="0">
              <a:scrgbClr r="0" g="0" b="0"/>
            </a:lnRef>
            <a:fillRef idx="0">
              <a:scrgbClr r="0" g="0" b="0"/>
            </a:fillRef>
            <a:effectRef idx="0">
              <a:scrgbClr r="0" g="0" b="0"/>
            </a:effectRef>
            <a:fontRef idx="minor"/>
          </p:style>
          <p:txBody>
            <a:bodyPr tIns="40680" bIns="40680" anchor="ctr">
              <a:noAutofit/>
            </a:bodyPr>
            <a:lstStyle/>
            <a:p>
              <a:pPr defTabSz="914400">
                <a:lnSpc>
                  <a:spcPct val="100000"/>
                </a:lnSpc>
                <a:tabLst>
                  <a:tab pos="0" algn="l"/>
                </a:tabLst>
              </a:pPr>
              <a:endParaRPr lang="en-US" sz="1800" b="0" u="sng" strike="noStrike" spc="-1">
                <a:solidFill>
                  <a:srgbClr val="000000"/>
                </a:solidFill>
                <a:latin typeface="OpenSymbol"/>
              </a:endParaRPr>
            </a:p>
          </p:txBody>
        </p:sp>
      </p:grpSp>
      <p:sp>
        <p:nvSpPr>
          <p:cNvPr id="396" name="PlaceHolder 1"/>
          <p:cNvSpPr>
            <a:spLocks noGrp="1"/>
          </p:cNvSpPr>
          <p:nvPr>
            <p:ph type="title"/>
          </p:nvPr>
        </p:nvSpPr>
        <p:spPr>
          <a:xfrm>
            <a:off x="397112" y="717831"/>
            <a:ext cx="2879836" cy="494163"/>
          </a:xfrm>
          <a:prstGeom prst="rect">
            <a:avLst/>
          </a:prstGeom>
          <a:solidFill>
            <a:schemeClr val="bg1"/>
          </a:solidFill>
          <a:ln w="19050">
            <a:solidFill>
              <a:schemeClr val="tx1"/>
            </a:solidFill>
          </a:ln>
        </p:spPr>
        <p:txBody>
          <a:bodyPr lIns="91440" tIns="91440" rIns="91440" bIns="91440" anchor="b">
            <a:noAutofit/>
          </a:bodyPr>
          <a:lstStyle/>
          <a:p>
            <a:pPr indent="0" algn="ctr">
              <a:lnSpc>
                <a:spcPct val="100000"/>
              </a:lnSpc>
              <a:buNone/>
              <a:tabLst>
                <a:tab pos="0" algn="l"/>
              </a:tabLst>
            </a:pPr>
            <a:r>
              <a:rPr lang="en" sz="2400" b="1" strike="noStrike" spc="-1" dirty="0">
                <a:solidFill>
                  <a:srgbClr val="002060"/>
                </a:solidFill>
                <a:latin typeface="Archivo Black"/>
                <a:ea typeface="Archivo Black"/>
              </a:rPr>
              <a:t>Project Introduction</a:t>
            </a:r>
            <a:endParaRPr lang="fr-FR" sz="2400" b="1" strike="noStrike" spc="-1" dirty="0">
              <a:solidFill>
                <a:srgbClr val="002060"/>
              </a:solidFill>
              <a:latin typeface="Arial"/>
            </a:endParaRPr>
          </a:p>
        </p:txBody>
      </p:sp>
      <p:sp>
        <p:nvSpPr>
          <p:cNvPr id="397" name="PlaceHolder 2"/>
          <p:cNvSpPr>
            <a:spLocks noGrp="1"/>
          </p:cNvSpPr>
          <p:nvPr>
            <p:ph type="subTitle"/>
          </p:nvPr>
        </p:nvSpPr>
        <p:spPr>
          <a:xfrm>
            <a:off x="359528" y="1709280"/>
            <a:ext cx="4743502" cy="2337335"/>
          </a:xfrm>
          <a:prstGeom prst="rect">
            <a:avLst/>
          </a:prstGeom>
          <a:solidFill>
            <a:schemeClr val="tx2">
              <a:lumMod val="20000"/>
              <a:lumOff val="80000"/>
            </a:schemeClr>
          </a:solidFill>
          <a:ln w="12700">
            <a:noFill/>
          </a:ln>
          <a:effectLst>
            <a:outerShdw blurRad="44450" dist="27940" dir="5400000" algn="ctr">
              <a:srgbClr val="000000">
                <a:alpha val="32000"/>
              </a:srgbClr>
            </a:outerShdw>
          </a:effectLst>
        </p:spPr>
        <p:style>
          <a:lnRef idx="1">
            <a:schemeClr val="accent1"/>
          </a:lnRef>
          <a:fillRef idx="2">
            <a:schemeClr val="accent1"/>
          </a:fillRef>
          <a:effectRef idx="1">
            <a:schemeClr val="accent1"/>
          </a:effectRef>
          <a:fontRef idx="minor">
            <a:schemeClr val="dk1"/>
          </a:fontRef>
        </p:style>
        <p:txBody>
          <a:bodyPr lIns="91440" tIns="91440" rIns="91440" bIns="91440" anchor="t">
            <a:noAutofit/>
          </a:bodyPr>
          <a:lstStyle/>
          <a:p>
            <a:pPr marL="0" indent="0">
              <a:buNone/>
            </a:pPr>
            <a:r>
              <a:rPr lang="en-US" sz="2400" b="1" dirty="0"/>
              <a:t>🎯 Objective:</a:t>
            </a:r>
          </a:p>
          <a:p>
            <a:r>
              <a:rPr lang="en-US" sz="2000" dirty="0"/>
              <a:t>To build a console-based digital wallet application that simulates mobile financial services like </a:t>
            </a:r>
            <a:r>
              <a:rPr lang="en-US" sz="2000" b="1" dirty="0"/>
              <a:t>Send Money, Cash In, Cash Out, Mobile Recharge, Payment</a:t>
            </a:r>
            <a:r>
              <a:rPr lang="en-US" sz="2000" dirty="0"/>
              <a:t>, and </a:t>
            </a:r>
            <a:r>
              <a:rPr lang="en-US" sz="2000" b="1" dirty="0"/>
              <a:t>Account Management</a:t>
            </a:r>
            <a:r>
              <a:rPr lang="en-US" sz="2000" dirty="0"/>
              <a:t> securely using </a:t>
            </a:r>
            <a:r>
              <a:rPr lang="en-US" sz="2000" b="1" dirty="0"/>
              <a:t>C++</a:t>
            </a:r>
            <a:r>
              <a:rPr lang="en-US" sz="2000" dirty="0"/>
              <a:t>.</a:t>
            </a:r>
          </a:p>
          <a:p>
            <a:pPr indent="0">
              <a:lnSpc>
                <a:spcPct val="100000"/>
              </a:lnSpc>
              <a:buNone/>
              <a:tabLst>
                <a:tab pos="0" algn="l"/>
              </a:tabLst>
            </a:pPr>
            <a:endParaRPr lang="en-US" sz="1800" b="0" u="sng" strike="noStrike" spc="-1" dirty="0">
              <a:solidFill>
                <a:srgbClr val="000000"/>
              </a:solidFill>
              <a:latin typeface="OpenSymbol"/>
            </a:endParaRPr>
          </a:p>
        </p:txBody>
      </p:sp>
      <p:sp>
        <p:nvSpPr>
          <p:cNvPr id="398" name="Google Shape;841;p46"/>
          <p:cNvSpPr/>
          <p:nvPr/>
        </p:nvSpPr>
        <p:spPr>
          <a:xfrm>
            <a:off x="5397480" y="1055160"/>
            <a:ext cx="3033000" cy="3033000"/>
          </a:xfrm>
          <a:prstGeom prst="ellipse">
            <a:avLst/>
          </a:prstGeom>
          <a:blipFill rotWithShape="0">
            <a:blip r:embed="rId2"/>
            <a:srcRect/>
            <a:stretch/>
          </a:blipFill>
          <a:ln w="38100">
            <a:solidFill>
              <a:srgbClr val="F8F8F8"/>
            </a:solidFill>
            <a:round/>
          </a:ln>
        </p:spPr>
        <p:style>
          <a:lnRef idx="0">
            <a:scrgbClr r="0" g="0" b="0"/>
          </a:lnRef>
          <a:fillRef idx="0">
            <a:scrgbClr r="0" g="0" b="0"/>
          </a:fillRef>
          <a:effectRef idx="0">
            <a:scrgbClr r="0" g="0" b="0"/>
          </a:effectRef>
          <a:fontRef idx="minor"/>
        </p:style>
        <p:txBody>
          <a:bodyPr lIns="90000" tIns="45000" rIns="90000" bIns="45000" anchor="t">
            <a:noAutofit/>
          </a:bodyPr>
          <a:lstStyle/>
          <a:p>
            <a:endParaRPr lang="en-US" sz="1800" b="0" u="sng" strike="noStrike" spc="-1">
              <a:solidFill>
                <a:srgbClr val="000000"/>
              </a:solidFill>
              <a:latin typeface="OpenSymbo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0287356-13E6-BE74-580C-0C8F1357DEB5}"/>
              </a:ext>
            </a:extLst>
          </p:cNvPr>
          <p:cNvSpPr/>
          <p:nvPr/>
        </p:nvSpPr>
        <p:spPr>
          <a:xfrm>
            <a:off x="703660" y="1435893"/>
            <a:ext cx="5125640" cy="2743201"/>
          </a:xfrm>
          <a:prstGeom prst="rect">
            <a:avLst/>
          </a:prstGeom>
          <a:solidFill>
            <a:schemeClr val="accent1">
              <a:lumMod val="95000"/>
            </a:schemeClr>
          </a:solidFill>
          <a:ln w="12700">
            <a:solidFill>
              <a:schemeClr val="tx1"/>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US" dirty="0">
                <a:solidFill>
                  <a:schemeClr val="tx1"/>
                </a:solidFill>
              </a:rPr>
              <a:t>In today’s cashless society, mobile wallets play a vital role. This project aims to:</a:t>
            </a:r>
          </a:p>
          <a:p>
            <a:endParaRPr lang="en-US" dirty="0">
              <a:solidFill>
                <a:schemeClr val="tx1"/>
              </a:solidFill>
            </a:endParaRPr>
          </a:p>
          <a:p>
            <a:pPr>
              <a:buFont typeface="Arial" panose="020B0604020202020204" pitchFamily="34" charset="0"/>
              <a:buChar char="•"/>
            </a:pPr>
            <a:r>
              <a:rPr lang="en-US" dirty="0">
                <a:solidFill>
                  <a:schemeClr val="tx1"/>
                </a:solidFill>
              </a:rPr>
              <a:t>Enhance understanding of </a:t>
            </a:r>
            <a:r>
              <a:rPr lang="en-US" b="1" dirty="0">
                <a:solidFill>
                  <a:schemeClr val="tx1"/>
                </a:solidFill>
              </a:rPr>
              <a:t>OOP</a:t>
            </a:r>
            <a:r>
              <a:rPr lang="en-US" dirty="0">
                <a:solidFill>
                  <a:schemeClr val="tx1"/>
                </a:solidFill>
              </a:rPr>
              <a:t>, </a:t>
            </a:r>
            <a:r>
              <a:rPr lang="en-US" b="1" dirty="0">
                <a:solidFill>
                  <a:schemeClr val="tx1"/>
                </a:solidFill>
              </a:rPr>
              <a:t>file handling</a:t>
            </a:r>
            <a:r>
              <a:rPr lang="en-US" dirty="0">
                <a:solidFill>
                  <a:schemeClr val="tx1"/>
                </a:solidFill>
              </a:rPr>
              <a:t>, and </a:t>
            </a:r>
            <a:r>
              <a:rPr lang="en-US" b="1" dirty="0">
                <a:solidFill>
                  <a:schemeClr val="tx1"/>
                </a:solidFill>
              </a:rPr>
              <a:t>data validation</a:t>
            </a:r>
            <a:r>
              <a:rPr lang="en-US" dirty="0">
                <a:solidFill>
                  <a:schemeClr val="tx1"/>
                </a:solidFill>
              </a:rPr>
              <a:t>.</a:t>
            </a:r>
          </a:p>
          <a:p>
            <a:pPr>
              <a:buFont typeface="Arial" panose="020B0604020202020204" pitchFamily="34" charset="0"/>
              <a:buChar char="•"/>
            </a:pPr>
            <a:r>
              <a:rPr lang="en-US" dirty="0">
                <a:solidFill>
                  <a:schemeClr val="tx1"/>
                </a:solidFill>
              </a:rPr>
              <a:t>Simulate the real-world behavior of apps like </a:t>
            </a:r>
            <a:r>
              <a:rPr lang="en-US" b="1" dirty="0">
                <a:solidFill>
                  <a:schemeClr val="tx1"/>
                </a:solidFill>
              </a:rPr>
              <a:t>bKash/</a:t>
            </a:r>
            <a:r>
              <a:rPr lang="en-US" b="1" dirty="0" err="1">
                <a:solidFill>
                  <a:schemeClr val="tx1"/>
                </a:solidFill>
              </a:rPr>
              <a:t>Nagad</a:t>
            </a:r>
            <a:r>
              <a:rPr lang="en-US" dirty="0">
                <a:solidFill>
                  <a:schemeClr val="tx1"/>
                </a:solidFill>
              </a:rPr>
              <a:t> for educational purposes.</a:t>
            </a:r>
          </a:p>
          <a:p>
            <a:pPr>
              <a:buFont typeface="Arial" panose="020B0604020202020204" pitchFamily="34" charset="0"/>
              <a:buChar char="•"/>
            </a:pPr>
            <a:r>
              <a:rPr lang="en-US" dirty="0">
                <a:solidFill>
                  <a:schemeClr val="tx1"/>
                </a:solidFill>
              </a:rPr>
              <a:t>Practice secure data handling with </a:t>
            </a:r>
            <a:r>
              <a:rPr lang="en-US" b="1" dirty="0">
                <a:solidFill>
                  <a:schemeClr val="tx1"/>
                </a:solidFill>
              </a:rPr>
              <a:t>PIN hashing</a:t>
            </a:r>
            <a:r>
              <a:rPr lang="en-US" dirty="0">
                <a:solidFill>
                  <a:schemeClr val="tx1"/>
                </a:solidFill>
              </a:rPr>
              <a:t>, </a:t>
            </a:r>
            <a:r>
              <a:rPr lang="en-US" b="1" dirty="0">
                <a:solidFill>
                  <a:schemeClr val="tx1"/>
                </a:solidFill>
              </a:rPr>
              <a:t>transaction validation</a:t>
            </a:r>
            <a:r>
              <a:rPr lang="en-US" dirty="0">
                <a:solidFill>
                  <a:schemeClr val="tx1"/>
                </a:solidFill>
              </a:rPr>
              <a:t>, and </a:t>
            </a:r>
            <a:r>
              <a:rPr lang="en-US" b="1" dirty="0">
                <a:solidFill>
                  <a:schemeClr val="tx1"/>
                </a:solidFill>
              </a:rPr>
              <a:t>user authentication</a:t>
            </a:r>
            <a:r>
              <a:rPr lang="en-US" dirty="0">
                <a:solidFill>
                  <a:schemeClr val="tx1"/>
                </a:solidFill>
              </a:rPr>
              <a:t>.</a:t>
            </a:r>
          </a:p>
        </p:txBody>
      </p:sp>
      <p:sp>
        <p:nvSpPr>
          <p:cNvPr id="5" name="Rectangle 4">
            <a:extLst>
              <a:ext uri="{FF2B5EF4-FFF2-40B4-BE49-F238E27FC236}">
                <a16:creationId xmlns:a16="http://schemas.microsoft.com/office/drawing/2014/main" id="{1FDEC695-DBE8-A46E-2D24-E00ABD7E26E5}"/>
              </a:ext>
            </a:extLst>
          </p:cNvPr>
          <p:cNvSpPr/>
          <p:nvPr/>
        </p:nvSpPr>
        <p:spPr>
          <a:xfrm>
            <a:off x="3407569" y="364332"/>
            <a:ext cx="1950244" cy="550068"/>
          </a:xfrm>
          <a:prstGeom prst="rect">
            <a:avLst/>
          </a:prstGeom>
          <a:solidFill>
            <a:schemeClr val="tx2">
              <a:lumMod val="20000"/>
              <a:lumOff val="80000"/>
            </a:schemeClr>
          </a:solidFill>
          <a:ln w="19050">
            <a:solidFill>
              <a:schemeClr val="tx1"/>
            </a:solidFill>
          </a:ln>
          <a:effectLst>
            <a:glow rad="101600">
              <a:schemeClr val="accent5">
                <a:satMod val="175000"/>
                <a:alpha val="40000"/>
              </a:schemeClr>
            </a:glo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Motivation</a:t>
            </a:r>
          </a:p>
        </p:txBody>
      </p:sp>
      <p:pic>
        <p:nvPicPr>
          <p:cNvPr id="4098" name="Picture 2" descr="How to Develop a Mobile Banking App Like Revolut? - RNDpoint">
            <a:extLst>
              <a:ext uri="{FF2B5EF4-FFF2-40B4-BE49-F238E27FC236}">
                <a16:creationId xmlns:a16="http://schemas.microsoft.com/office/drawing/2014/main" id="{153111E1-E668-0C84-A335-32465C36DD1C}"/>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922169" y="1298616"/>
            <a:ext cx="3159918" cy="28654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2177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Mobile Banking Solution for Android">
            <a:extLst>
              <a:ext uri="{FF2B5EF4-FFF2-40B4-BE49-F238E27FC236}">
                <a16:creationId xmlns:a16="http://schemas.microsoft.com/office/drawing/2014/main" id="{313276E6-73BE-5174-6151-50BE45D92BF4}"/>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129213" y="1100137"/>
            <a:ext cx="4014787" cy="318611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E61A6C76-3784-0446-219A-05C77467DA1D}"/>
              </a:ext>
            </a:extLst>
          </p:cNvPr>
          <p:cNvSpPr/>
          <p:nvPr/>
        </p:nvSpPr>
        <p:spPr>
          <a:xfrm>
            <a:off x="871537" y="1407320"/>
            <a:ext cx="3850482" cy="2736056"/>
          </a:xfrm>
          <a:prstGeom prst="rect">
            <a:avLst/>
          </a:prstGeom>
          <a:ln>
            <a:solidFill>
              <a:schemeClr val="tx1"/>
            </a:solidFill>
          </a:ln>
          <a:effectLst>
            <a:outerShdw blurRad="63500" sx="102000" sy="102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buFont typeface="Arial" panose="020B0604020202020204" pitchFamily="34" charset="0"/>
              <a:buChar char="•"/>
            </a:pPr>
            <a:r>
              <a:rPr lang="en-US" dirty="0">
                <a:solidFill>
                  <a:schemeClr val="tx1"/>
                </a:solidFill>
              </a:rPr>
              <a:t>User Registration &amp; Login</a:t>
            </a:r>
          </a:p>
          <a:p>
            <a:pPr>
              <a:buFont typeface="Arial" panose="020B0604020202020204" pitchFamily="34" charset="0"/>
              <a:buChar char="•"/>
            </a:pPr>
            <a:r>
              <a:rPr lang="en-US" dirty="0">
                <a:solidFill>
                  <a:schemeClr val="tx1"/>
                </a:solidFill>
              </a:rPr>
              <a:t>Secure PIN Validation &amp; Reset</a:t>
            </a:r>
          </a:p>
          <a:p>
            <a:pPr>
              <a:buFont typeface="Arial" panose="020B0604020202020204" pitchFamily="34" charset="0"/>
              <a:buChar char="•"/>
            </a:pPr>
            <a:r>
              <a:rPr lang="en-US" dirty="0">
                <a:solidFill>
                  <a:schemeClr val="tx1"/>
                </a:solidFill>
              </a:rPr>
              <a:t>Send Money / Cash In / Cash Out</a:t>
            </a:r>
          </a:p>
          <a:p>
            <a:pPr>
              <a:buFont typeface="Arial" panose="020B0604020202020204" pitchFamily="34" charset="0"/>
              <a:buChar char="•"/>
            </a:pPr>
            <a:r>
              <a:rPr lang="en-US" dirty="0">
                <a:solidFill>
                  <a:schemeClr val="tx1"/>
                </a:solidFill>
              </a:rPr>
              <a:t>Mobile Recharge for BD Operators</a:t>
            </a:r>
          </a:p>
          <a:p>
            <a:pPr>
              <a:buFont typeface="Arial" panose="020B0604020202020204" pitchFamily="34" charset="0"/>
              <a:buChar char="•"/>
            </a:pPr>
            <a:r>
              <a:rPr lang="en-US" dirty="0">
                <a:solidFill>
                  <a:schemeClr val="tx1"/>
                </a:solidFill>
              </a:rPr>
              <a:t>Merchant Payment</a:t>
            </a:r>
          </a:p>
          <a:p>
            <a:pPr>
              <a:buFont typeface="Arial" panose="020B0604020202020204" pitchFamily="34" charset="0"/>
              <a:buChar char="•"/>
            </a:pPr>
            <a:r>
              <a:rPr lang="en-US" dirty="0">
                <a:solidFill>
                  <a:schemeClr val="tx1"/>
                </a:solidFill>
              </a:rPr>
              <a:t>Account Management</a:t>
            </a:r>
          </a:p>
          <a:p>
            <a:pPr>
              <a:buFont typeface="Arial" panose="020B0604020202020204" pitchFamily="34" charset="0"/>
              <a:buChar char="•"/>
            </a:pPr>
            <a:r>
              <a:rPr lang="en-US" dirty="0">
                <a:solidFill>
                  <a:schemeClr val="tx1"/>
                </a:solidFill>
              </a:rPr>
              <a:t>Data persistence through CSV files</a:t>
            </a:r>
          </a:p>
          <a:p>
            <a:pPr>
              <a:buFont typeface="Arial" panose="020B0604020202020204" pitchFamily="34" charset="0"/>
              <a:buChar char="•"/>
            </a:pPr>
            <a:r>
              <a:rPr lang="en-US" dirty="0">
                <a:solidFill>
                  <a:schemeClr val="tx1"/>
                </a:solidFill>
              </a:rPr>
              <a:t>Brute-force protection &amp; validation checks</a:t>
            </a:r>
          </a:p>
        </p:txBody>
      </p:sp>
      <p:sp>
        <p:nvSpPr>
          <p:cNvPr id="3" name="Rectangle 2">
            <a:extLst>
              <a:ext uri="{FF2B5EF4-FFF2-40B4-BE49-F238E27FC236}">
                <a16:creationId xmlns:a16="http://schemas.microsoft.com/office/drawing/2014/main" id="{26E25A7D-68C3-A713-D323-FD9A555C2798}"/>
              </a:ext>
            </a:extLst>
          </p:cNvPr>
          <p:cNvSpPr/>
          <p:nvPr/>
        </p:nvSpPr>
        <p:spPr>
          <a:xfrm>
            <a:off x="3043237" y="507207"/>
            <a:ext cx="2500313" cy="435769"/>
          </a:xfrm>
          <a:prstGeom prst="rect">
            <a:avLst/>
          </a:prstGeom>
          <a:solidFill>
            <a:srgbClr val="FFC000"/>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solidFill>
                  <a:schemeClr val="tx1"/>
                </a:solidFill>
              </a:rPr>
              <a:t>Features Overview</a:t>
            </a:r>
          </a:p>
        </p:txBody>
      </p:sp>
    </p:spTree>
    <p:extLst>
      <p:ext uri="{BB962C8B-B14F-4D97-AF65-F5344CB8AC3E}">
        <p14:creationId xmlns:p14="http://schemas.microsoft.com/office/powerpoint/2010/main" val="2088762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B86034-C5C0-72A3-6A09-E4D2BD0B59F5}"/>
              </a:ext>
            </a:extLst>
          </p:cNvPr>
          <p:cNvPicPr>
            <a:picLocks noChangeAspect="1"/>
          </p:cNvPicPr>
          <p:nvPr/>
        </p:nvPicPr>
        <p:blipFill>
          <a:blip r:embed="rId2"/>
          <a:stretch>
            <a:fillRect/>
          </a:stretch>
        </p:blipFill>
        <p:spPr>
          <a:xfrm>
            <a:off x="906723" y="1044628"/>
            <a:ext cx="7330553" cy="4241747"/>
          </a:xfrm>
          <a:prstGeom prst="rect">
            <a:avLst/>
          </a:prstGeom>
        </p:spPr>
      </p:pic>
      <p:sp>
        <p:nvSpPr>
          <p:cNvPr id="4" name="Rectangle 3">
            <a:extLst>
              <a:ext uri="{FF2B5EF4-FFF2-40B4-BE49-F238E27FC236}">
                <a16:creationId xmlns:a16="http://schemas.microsoft.com/office/drawing/2014/main" id="{69C0AA1D-50E9-B450-5C9E-708E4D9E930E}"/>
              </a:ext>
            </a:extLst>
          </p:cNvPr>
          <p:cNvSpPr/>
          <p:nvPr/>
        </p:nvSpPr>
        <p:spPr>
          <a:xfrm>
            <a:off x="3361133" y="271938"/>
            <a:ext cx="2421732" cy="594572"/>
          </a:xfrm>
          <a:prstGeom prst="rect">
            <a:avLst/>
          </a:prstGeom>
          <a:solidFill>
            <a:schemeClr val="accent2"/>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tx1"/>
                </a:solidFill>
              </a:rPr>
              <a:t>ER Diagram</a:t>
            </a:r>
          </a:p>
        </p:txBody>
      </p:sp>
    </p:spTree>
    <p:extLst>
      <p:ext uri="{BB962C8B-B14F-4D97-AF65-F5344CB8AC3E}">
        <p14:creationId xmlns:p14="http://schemas.microsoft.com/office/powerpoint/2010/main" val="26989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BDCB301-B3B3-D179-6EA2-A616B6468BBD}"/>
              </a:ext>
            </a:extLst>
          </p:cNvPr>
          <p:cNvPicPr>
            <a:picLocks noChangeAspect="1"/>
          </p:cNvPicPr>
          <p:nvPr/>
        </p:nvPicPr>
        <p:blipFill>
          <a:blip r:embed="rId2"/>
          <a:stretch>
            <a:fillRect/>
          </a:stretch>
        </p:blipFill>
        <p:spPr>
          <a:xfrm>
            <a:off x="1256836" y="959799"/>
            <a:ext cx="6630327" cy="3948458"/>
          </a:xfrm>
          <a:prstGeom prst="rect">
            <a:avLst/>
          </a:prstGeom>
        </p:spPr>
      </p:pic>
      <p:pic>
        <p:nvPicPr>
          <p:cNvPr id="4" name="Picture 3">
            <a:extLst>
              <a:ext uri="{FF2B5EF4-FFF2-40B4-BE49-F238E27FC236}">
                <a16:creationId xmlns:a16="http://schemas.microsoft.com/office/drawing/2014/main" id="{78363EE4-7674-B6B9-69B3-5FD254473716}"/>
              </a:ext>
            </a:extLst>
          </p:cNvPr>
          <p:cNvPicPr>
            <a:picLocks noChangeAspect="1"/>
          </p:cNvPicPr>
          <p:nvPr/>
        </p:nvPicPr>
        <p:blipFill>
          <a:blip r:embed="rId3"/>
          <a:stretch>
            <a:fillRect/>
          </a:stretch>
        </p:blipFill>
        <p:spPr>
          <a:xfrm>
            <a:off x="3087702" y="356775"/>
            <a:ext cx="2597121" cy="743776"/>
          </a:xfrm>
          <a:prstGeom prst="rect">
            <a:avLst/>
          </a:prstGeom>
        </p:spPr>
      </p:pic>
    </p:spTree>
    <p:extLst>
      <p:ext uri="{BB962C8B-B14F-4D97-AF65-F5344CB8AC3E}">
        <p14:creationId xmlns:p14="http://schemas.microsoft.com/office/powerpoint/2010/main" val="10471226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2ABACAD-CEC2-86D5-D955-C9372E683EDE}"/>
              </a:ext>
            </a:extLst>
          </p:cNvPr>
          <p:cNvPicPr>
            <a:picLocks noChangeAspect="1"/>
          </p:cNvPicPr>
          <p:nvPr/>
        </p:nvPicPr>
        <p:blipFill>
          <a:blip r:embed="rId2"/>
          <a:stretch>
            <a:fillRect/>
          </a:stretch>
        </p:blipFill>
        <p:spPr>
          <a:xfrm>
            <a:off x="971550" y="924080"/>
            <a:ext cx="7327003" cy="4219420"/>
          </a:xfrm>
          <a:prstGeom prst="rect">
            <a:avLst/>
          </a:prstGeom>
        </p:spPr>
      </p:pic>
      <p:sp>
        <p:nvSpPr>
          <p:cNvPr id="4" name="Rectangle 3">
            <a:extLst>
              <a:ext uri="{FF2B5EF4-FFF2-40B4-BE49-F238E27FC236}">
                <a16:creationId xmlns:a16="http://schemas.microsoft.com/office/drawing/2014/main" id="{E4820B77-1D47-2223-5B90-33F9E5BD2003}"/>
              </a:ext>
            </a:extLst>
          </p:cNvPr>
          <p:cNvSpPr/>
          <p:nvPr/>
        </p:nvSpPr>
        <p:spPr>
          <a:xfrm>
            <a:off x="3064669" y="453628"/>
            <a:ext cx="2714625" cy="421481"/>
          </a:xfrm>
          <a:prstGeom prst="rect">
            <a:avLst/>
          </a:prstGeom>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000" b="1" dirty="0">
                <a:solidFill>
                  <a:schemeClr val="tx1"/>
                </a:solidFill>
              </a:rPr>
              <a:t>Sequence Diagram</a:t>
            </a:r>
          </a:p>
        </p:txBody>
      </p:sp>
    </p:spTree>
    <p:extLst>
      <p:ext uri="{BB962C8B-B14F-4D97-AF65-F5344CB8AC3E}">
        <p14:creationId xmlns:p14="http://schemas.microsoft.com/office/powerpoint/2010/main" val="2951514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22ADFA50-B5CF-C5B3-67E9-F365C0B32F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7986" y="350044"/>
            <a:ext cx="4274014" cy="3900487"/>
          </a:xfrm>
          <a:prstGeom prst="rect">
            <a:avLst/>
          </a:prstGeom>
        </p:spPr>
      </p:pic>
      <p:pic>
        <p:nvPicPr>
          <p:cNvPr id="9" name="Picture 8">
            <a:extLst>
              <a:ext uri="{FF2B5EF4-FFF2-40B4-BE49-F238E27FC236}">
                <a16:creationId xmlns:a16="http://schemas.microsoft.com/office/drawing/2014/main" id="{A27BD1EA-B4A9-A6EF-D09F-CC7516CC38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99083" y="764232"/>
            <a:ext cx="4001058" cy="3271986"/>
          </a:xfrm>
          <a:prstGeom prst="rect">
            <a:avLst/>
          </a:prstGeom>
        </p:spPr>
      </p:pic>
    </p:spTree>
    <p:extLst>
      <p:ext uri="{BB962C8B-B14F-4D97-AF65-F5344CB8AC3E}">
        <p14:creationId xmlns:p14="http://schemas.microsoft.com/office/powerpoint/2010/main" val="894018690"/>
      </p:ext>
    </p:extLst>
  </p:cSld>
  <p:clrMapOvr>
    <a:masterClrMapping/>
  </p:clrMapOvr>
</p:sld>
</file>

<file path=ppt/theme/theme1.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0.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1.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2.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3.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4.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5.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6.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7.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8.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19.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0.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1.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2.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3.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4.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5.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26.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3.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4.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5.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6.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7.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8.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ppt/theme/theme9.xml><?xml version="1.0" encoding="utf-8"?>
<a:theme xmlns:a="http://schemas.openxmlformats.org/drawingml/2006/main" name="Business Administration School Center by Slidesgo">
  <a:themeElements>
    <a:clrScheme name="Simple Light">
      <a:dk1>
        <a:srgbClr val="092241"/>
      </a:dk1>
      <a:lt1>
        <a:srgbClr val="F8F8F8"/>
      </a:lt1>
      <a:dk2>
        <a:srgbClr val="B7B7B7"/>
      </a:dk2>
      <a:lt2>
        <a:srgbClr val="6194E6"/>
      </a:lt2>
      <a:accent1>
        <a:srgbClr val="FFFFFF"/>
      </a:accent1>
      <a:accent2>
        <a:srgbClr val="FFFFFF"/>
      </a:accent2>
      <a:accent3>
        <a:srgbClr val="FFFFFF"/>
      </a:accent3>
      <a:accent4>
        <a:srgbClr val="FFFFFF"/>
      </a:accent4>
      <a:accent5>
        <a:srgbClr val="FFFFFF"/>
      </a:accent5>
      <a:accent6>
        <a:srgbClr val="FFFFFF"/>
      </a:accent6>
      <a:hlink>
        <a:srgbClr val="092241"/>
      </a:hlink>
      <a:folHlink>
        <a:srgbClr val="0097A7"/>
      </a:folHlink>
    </a:clrScheme>
    <a:fontScheme name="Office">
      <a:majorFont>
        <a:latin typeface="Arial"/>
        <a:ea typeface=""/>
        <a:cs typeface=""/>
      </a:majorFont>
      <a:minorFont>
        <a:latin typeface="Arial"/>
        <a:ea typeface=""/>
        <a:cs typeface=""/>
      </a:minorFont>
    </a:fontScheme>
    <a:fmtSche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578</TotalTime>
  <Words>869</Words>
  <Application>Microsoft Office PowerPoint</Application>
  <PresentationFormat>On-screen Show (16:9)</PresentationFormat>
  <Paragraphs>136</Paragraphs>
  <Slides>29</Slides>
  <Notes>0</Notes>
  <HiddenSlides>0</HiddenSlides>
  <MMClips>0</MMClips>
  <ScaleCrop>false</ScaleCrop>
  <HeadingPairs>
    <vt:vector size="6" baseType="variant">
      <vt:variant>
        <vt:lpstr>Fonts Used</vt:lpstr>
      </vt:variant>
      <vt:variant>
        <vt:i4>9</vt:i4>
      </vt:variant>
      <vt:variant>
        <vt:lpstr>Theme</vt:lpstr>
      </vt:variant>
      <vt:variant>
        <vt:i4>26</vt:i4>
      </vt:variant>
      <vt:variant>
        <vt:lpstr>Slide Titles</vt:lpstr>
      </vt:variant>
      <vt:variant>
        <vt:i4>29</vt:i4>
      </vt:variant>
    </vt:vector>
  </HeadingPairs>
  <TitlesOfParts>
    <vt:vector size="64" baseType="lpstr">
      <vt:lpstr>Archivo Black</vt:lpstr>
      <vt:lpstr>Arial</vt:lpstr>
      <vt:lpstr>Calibri</vt:lpstr>
      <vt:lpstr>Manrope</vt:lpstr>
      <vt:lpstr>OpenSymbol</vt:lpstr>
      <vt:lpstr>Roboto Mono</vt:lpstr>
      <vt:lpstr>Segoe UI</vt:lpstr>
      <vt:lpstr>Symbol</vt:lpstr>
      <vt:lpstr>Wingdings</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Business Administration School Center by Slidesgo</vt:lpstr>
      <vt:lpstr>Slidesgo Final Pages</vt:lpstr>
      <vt:lpstr>Slidesgo Final Pages</vt:lpstr>
      <vt:lpstr>Quick Cash- "Mobile Banking Software"</vt:lpstr>
      <vt:lpstr>PowerPoint Presentation</vt:lpstr>
      <vt:lpstr>Project Introduction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Microsoft Corporation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HP</dc:creator>
  <cp:lastModifiedBy>masum688823@gmail.com</cp:lastModifiedBy>
  <cp:revision>9</cp:revision>
  <dcterms:modified xsi:type="dcterms:W3CDTF">2025-05-11T11:40:15Z</dcterms:modified>
</cp:coreProperties>
</file>

<file path=docProps/core0.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2025-05-01T08:48:51Z</dcterms:created>
  <dc:creator>Unknown Creator</dc:creator>
  <dc:description/>
  <dc:language>en-US</dc:language>
  <cp:lastModifiedBy>Unknown Creator</cp:lastModifiedBy>
  <dcterms:modified xsi:type="dcterms:W3CDTF">2025-05-01T08:48:51Z</dcterms:modified>
  <cp:revision>0</cp:revision>
  <dc:subject/>
  <dc:title>Untitled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12</vt:r8>
  </property>
</Properties>
</file>